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ink/ink5.xml" ContentType="application/inkml+xml"/>
  <Override PartName="/ppt/notesSlides/notesSlide8.xml" ContentType="application/vnd.openxmlformats-officedocument.presentationml.notesSlide+xml"/>
  <Override PartName="/ppt/ink/ink6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7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8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9.xml" ContentType="application/inkml+xml"/>
  <Override PartName="/ppt/notesSlides/notesSlide16.xml" ContentType="application/vnd.openxmlformats-officedocument.presentationml.notesSlide+xml"/>
  <Override PartName="/ppt/ink/ink10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1.xml" ContentType="application/inkml+xml"/>
  <Override PartName="/ppt/notesSlides/notesSlide19.xml" ContentType="application/vnd.openxmlformats-officedocument.presentationml.notesSlide+xml"/>
  <Override PartName="/ppt/ink/ink12.xml" ContentType="application/inkml+xml"/>
  <Override PartName="/ppt/notesSlides/notesSlide20.xml" ContentType="application/vnd.openxmlformats-officedocument.presentationml.notesSlide+xml"/>
  <Override PartName="/ppt/ink/ink13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4.xml" ContentType="application/inkml+xml"/>
  <Override PartName="/ppt/notesSlides/notesSlide2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9.xml" ContentType="application/inkml+xml"/>
  <Override PartName="/ppt/notesSlides/notesSlide31.xml" ContentType="application/vnd.openxmlformats-officedocument.presentationml.notesSlide+xml"/>
  <Override PartName="/ppt/ink/ink20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21.xml" ContentType="application/inkml+xml"/>
  <Override PartName="/ppt/notesSlides/notesSlide34.xml" ContentType="application/vnd.openxmlformats-officedocument.presentationml.notesSlide+xml"/>
  <Override PartName="/ppt/ink/ink22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23.xml" ContentType="application/inkml+xml"/>
  <Override PartName="/ppt/notesSlides/notesSlide37.xml" ContentType="application/vnd.openxmlformats-officedocument.presentationml.notesSlide+xml"/>
  <Override PartName="/ppt/ink/ink24.xml" ContentType="application/inkml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25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26.xml" ContentType="application/inkml+xml"/>
  <Override PartName="/ppt/notesSlides/notesSlide42.xml" ContentType="application/vnd.openxmlformats-officedocument.presentationml.notesSlide+xml"/>
  <Override PartName="/ppt/ink/ink27.xml" ContentType="application/inkml+xml"/>
  <Override PartName="/ppt/notesSlides/notesSlide43.xml" ContentType="application/vnd.openxmlformats-officedocument.presentationml.notesSlide+xml"/>
  <Override PartName="/ppt/ink/ink28.xml" ContentType="application/inkml+xml"/>
  <Override PartName="/ppt/notesSlides/notesSlide44.xml" ContentType="application/vnd.openxmlformats-officedocument.presentationml.notesSlide+xml"/>
  <Override PartName="/ppt/ink/ink29.xml" ContentType="application/inkml+xml"/>
  <Override PartName="/ppt/notesSlides/notesSlide45.xml" ContentType="application/vnd.openxmlformats-officedocument.presentationml.notesSlide+xml"/>
  <Override PartName="/ppt/ink/ink30.xml" ContentType="application/inkml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31.xml" ContentType="application/inkml+xml"/>
  <Override PartName="/ppt/notesSlides/notesSlide48.xml" ContentType="application/vnd.openxmlformats-officedocument.presentationml.notesSlide+xml"/>
  <Override PartName="/ppt/ink/ink32.xml" ContentType="application/inkml+xml"/>
  <Override PartName="/ppt/notesSlides/notesSlide49.xml" ContentType="application/vnd.openxmlformats-officedocument.presentationml.notesSlide+xml"/>
  <Override PartName="/ppt/ink/ink33.xml" ContentType="application/inkml+xml"/>
  <Override PartName="/ppt/notesSlides/notesSlide50.xml" ContentType="application/vnd.openxmlformats-officedocument.presentationml.notesSlide+xml"/>
  <Override PartName="/ppt/ink/ink34.xml" ContentType="application/inkml+xml"/>
  <Override PartName="/ppt/notesSlides/notesSlide51.xml" ContentType="application/vnd.openxmlformats-officedocument.presentationml.notesSlide+xml"/>
  <Override PartName="/ppt/ink/ink35.xml" ContentType="application/inkml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ink/ink36.xml" ContentType="application/inkml+xml"/>
  <Override PartName="/ppt/notesSlides/notesSlide54.xml" ContentType="application/vnd.openxmlformats-officedocument.presentationml.notesSlide+xml"/>
  <Override PartName="/ppt/ink/ink37.xml" ContentType="application/inkml+xml"/>
  <Override PartName="/ppt/notesSlides/notesSlide55.xml" ContentType="application/vnd.openxmlformats-officedocument.presentationml.notesSlide+xml"/>
  <Override PartName="/ppt/ink/ink38.xml" ContentType="application/inkml+xml"/>
  <Override PartName="/ppt/notesSlides/notesSlide56.xml" ContentType="application/vnd.openxmlformats-officedocument.presentationml.notesSlide+xml"/>
  <Override PartName="/ppt/ink/ink39.xml" ContentType="application/inkml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ink/ink40.xml" ContentType="application/inkml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ink/ink41.xml" ContentType="application/inkml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ink/ink42.xml" ContentType="application/inkml+xml"/>
  <Override PartName="/ppt/notesSlides/notesSlide64.xml" ContentType="application/vnd.openxmlformats-officedocument.presentationml.notesSlide+xml"/>
  <Override PartName="/ppt/ink/ink43.xml" ContentType="application/inkml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ink/ink44.xml" ContentType="application/inkml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ink/ink45.xml" ContentType="application/inkml+xml"/>
  <Override PartName="/ppt/notesSlides/notesSlide69.xml" ContentType="application/vnd.openxmlformats-officedocument.presentationml.notesSlide+xml"/>
  <Override PartName="/ppt/ink/ink46.xml" ContentType="application/inkml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72.xml" ContentType="application/vnd.openxmlformats-officedocument.presentationml.notesSlide+xml"/>
  <Override PartName="/ppt/ink/ink50.xml" ContentType="application/inkml+xml"/>
  <Override PartName="/ppt/notesSlides/notesSlide73.xml" ContentType="application/vnd.openxmlformats-officedocument.presentationml.notesSlide+xml"/>
  <Override PartName="/ppt/ink/ink51.xml" ContentType="application/inkml+xml"/>
  <Override PartName="/ppt/notesSlides/notesSlide74.xml" ContentType="application/vnd.openxmlformats-officedocument.presentationml.notesSlide+xml"/>
  <Override PartName="/ppt/ink/ink52.xml" ContentType="application/inkml+xml"/>
  <Override PartName="/ppt/notesSlides/notesSlide75.xml" ContentType="application/vnd.openxmlformats-officedocument.presentationml.notesSlide+xml"/>
  <Override PartName="/ppt/ink/ink53.xml" ContentType="application/inkml+xml"/>
  <Override PartName="/ppt/notesSlides/notesSlide76.xml" ContentType="application/vnd.openxmlformats-officedocument.presentationml.notesSlide+xml"/>
  <Override PartName="/ppt/ink/ink54.xml" ContentType="application/inkml+xml"/>
  <Override PartName="/ppt/notesSlides/notesSlide77.xml" ContentType="application/vnd.openxmlformats-officedocument.presentationml.notesSlide+xml"/>
  <Override PartName="/ppt/ink/ink55.xml" ContentType="application/inkml+xml"/>
  <Override PartName="/ppt/notesSlides/notesSlide78.xml" ContentType="application/vnd.openxmlformats-officedocument.presentationml.notesSlide+xml"/>
  <Override PartName="/ppt/ink/ink56.xml" ContentType="application/inkml+xml"/>
  <Override PartName="/ppt/notesSlides/notesSlide79.xml" ContentType="application/vnd.openxmlformats-officedocument.presentationml.notesSlide+xml"/>
  <Override PartName="/ppt/ink/ink57.xml" ContentType="application/inkml+xml"/>
  <Override PartName="/ppt/notesSlides/notesSlide80.xml" ContentType="application/vnd.openxmlformats-officedocument.presentationml.notesSlide+xml"/>
  <Override PartName="/ppt/ink/ink58.xml" ContentType="application/inkml+xml"/>
  <Override PartName="/ppt/notesSlides/notesSlide81.xml" ContentType="application/vnd.openxmlformats-officedocument.presentationml.notesSlide+xml"/>
  <Override PartName="/ppt/ink/ink59.xml" ContentType="application/inkml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ink/ink70.xml" ContentType="application/inkml+xml"/>
  <Override PartName="/ppt/ink/ink71.xml" ContentType="application/inkml+xml"/>
  <Override PartName="/ppt/ink/ink7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3" r:id="rId2"/>
  </p:sldMasterIdLst>
  <p:notesMasterIdLst>
    <p:notesMasterId r:id="rId134"/>
  </p:notesMasterIdLst>
  <p:sldIdLst>
    <p:sldId id="2134962528" r:id="rId3"/>
    <p:sldId id="2134962529" r:id="rId4"/>
    <p:sldId id="2134962531" r:id="rId5"/>
    <p:sldId id="2134962532" r:id="rId6"/>
    <p:sldId id="2134962643" r:id="rId7"/>
    <p:sldId id="2134962656" r:id="rId8"/>
    <p:sldId id="2134962040" r:id="rId9"/>
    <p:sldId id="2134962657" r:id="rId10"/>
    <p:sldId id="2134962658" r:id="rId11"/>
    <p:sldId id="2134962659" r:id="rId12"/>
    <p:sldId id="2134962862" r:id="rId13"/>
    <p:sldId id="2134962864" r:id="rId14"/>
    <p:sldId id="2134962868" r:id="rId15"/>
    <p:sldId id="2134962865" r:id="rId16"/>
    <p:sldId id="2134962867" r:id="rId17"/>
    <p:sldId id="2134962866" r:id="rId18"/>
    <p:sldId id="2134962870" r:id="rId19"/>
    <p:sldId id="2134962871" r:id="rId20"/>
    <p:sldId id="2134962869" r:id="rId21"/>
    <p:sldId id="2134962873" r:id="rId22"/>
    <p:sldId id="2134962874" r:id="rId23"/>
    <p:sldId id="2134962877" r:id="rId24"/>
    <p:sldId id="2134962880" r:id="rId25"/>
    <p:sldId id="2134962660" r:id="rId26"/>
    <p:sldId id="2134962041" r:id="rId27"/>
    <p:sldId id="2134963032" r:id="rId28"/>
    <p:sldId id="2134963031" r:id="rId29"/>
    <p:sldId id="2134962545" r:id="rId30"/>
    <p:sldId id="1841" r:id="rId31"/>
    <p:sldId id="2134962645" r:id="rId32"/>
    <p:sldId id="2134962713" r:id="rId33"/>
    <p:sldId id="2134962714" r:id="rId34"/>
    <p:sldId id="2134962048" r:id="rId35"/>
    <p:sldId id="2134962715" r:id="rId36"/>
    <p:sldId id="2134962650" r:id="rId37"/>
    <p:sldId id="2134962849" r:id="rId38"/>
    <p:sldId id="2134962651" r:id="rId39"/>
    <p:sldId id="2134962850" r:id="rId40"/>
    <p:sldId id="2134962716" r:id="rId41"/>
    <p:sldId id="2134962718" r:id="rId42"/>
    <p:sldId id="2134962881" r:id="rId43"/>
    <p:sldId id="2134962556" r:id="rId44"/>
    <p:sldId id="2134962852" r:id="rId45"/>
    <p:sldId id="2134962853" r:id="rId46"/>
    <p:sldId id="2134962854" r:id="rId47"/>
    <p:sldId id="2134962855" r:id="rId48"/>
    <p:sldId id="2134962856" r:id="rId49"/>
    <p:sldId id="2134962857" r:id="rId50"/>
    <p:sldId id="2134962858" r:id="rId51"/>
    <p:sldId id="2134962882" r:id="rId52"/>
    <p:sldId id="2134962884" r:id="rId53"/>
    <p:sldId id="2134962053" r:id="rId54"/>
    <p:sldId id="2134962546" r:id="rId55"/>
    <p:sldId id="2134962885" r:id="rId56"/>
    <p:sldId id="2134962662" r:id="rId57"/>
    <p:sldId id="2134962668" r:id="rId58"/>
    <p:sldId id="2134962669" r:id="rId59"/>
    <p:sldId id="2134962670" r:id="rId60"/>
    <p:sldId id="2134962990" r:id="rId61"/>
    <p:sldId id="2134962991" r:id="rId62"/>
    <p:sldId id="2134962992" r:id="rId63"/>
    <p:sldId id="2134963399" r:id="rId64"/>
    <p:sldId id="2134963400" r:id="rId65"/>
    <p:sldId id="2134963066" r:id="rId66"/>
    <p:sldId id="2134963067" r:id="rId67"/>
    <p:sldId id="2134963068" r:id="rId68"/>
    <p:sldId id="2134963401" r:id="rId69"/>
    <p:sldId id="2134962993" r:id="rId70"/>
    <p:sldId id="2134962073" r:id="rId71"/>
    <p:sldId id="2134962571" r:id="rId72"/>
    <p:sldId id="2134962575" r:id="rId73"/>
    <p:sldId id="2134963403" r:id="rId74"/>
    <p:sldId id="2134962740" r:id="rId75"/>
    <p:sldId id="2134962994" r:id="rId76"/>
    <p:sldId id="2134962936" r:id="rId77"/>
    <p:sldId id="2134962995" r:id="rId78"/>
    <p:sldId id="2134962996" r:id="rId79"/>
    <p:sldId id="2134962997" r:id="rId80"/>
    <p:sldId id="2134963402" r:id="rId81"/>
    <p:sldId id="2134963404" r:id="rId82"/>
    <p:sldId id="2134963405" r:id="rId83"/>
    <p:sldId id="2134963406" r:id="rId84"/>
    <p:sldId id="2134963407" r:id="rId85"/>
    <p:sldId id="2134963408" r:id="rId86"/>
    <p:sldId id="2134963409" r:id="rId87"/>
    <p:sldId id="2134963035" r:id="rId88"/>
    <p:sldId id="2134963039" r:id="rId89"/>
    <p:sldId id="2134963410" r:id="rId90"/>
    <p:sldId id="2134963411" r:id="rId91"/>
    <p:sldId id="2134963412" r:id="rId92"/>
    <p:sldId id="2134963049" r:id="rId93"/>
    <p:sldId id="2134963046" r:id="rId94"/>
    <p:sldId id="2134963413" r:id="rId95"/>
    <p:sldId id="2134963050" r:id="rId96"/>
    <p:sldId id="2134963051" r:id="rId97"/>
    <p:sldId id="2134963048" r:id="rId98"/>
    <p:sldId id="2134963052" r:id="rId99"/>
    <p:sldId id="2134963005" r:id="rId100"/>
    <p:sldId id="2134962985" r:id="rId101"/>
    <p:sldId id="2134963037" r:id="rId102"/>
    <p:sldId id="2134963038" r:id="rId103"/>
    <p:sldId id="2134962937" r:id="rId104"/>
    <p:sldId id="2134962938" r:id="rId105"/>
    <p:sldId id="2134962939" r:id="rId106"/>
    <p:sldId id="2134962940" r:id="rId107"/>
    <p:sldId id="2134962941" r:id="rId108"/>
    <p:sldId id="2134962942" r:id="rId109"/>
    <p:sldId id="2134962943" r:id="rId110"/>
    <p:sldId id="2134962944" r:id="rId111"/>
    <p:sldId id="2134962945" r:id="rId112"/>
    <p:sldId id="2134962946" r:id="rId113"/>
    <p:sldId id="2134962947" r:id="rId114"/>
    <p:sldId id="2134962948" r:id="rId115"/>
    <p:sldId id="2134962949" r:id="rId116"/>
    <p:sldId id="2134962950" r:id="rId117"/>
    <p:sldId id="2134962951" r:id="rId118"/>
    <p:sldId id="2134962986" r:id="rId119"/>
    <p:sldId id="2134962952" r:id="rId120"/>
    <p:sldId id="2134962953" r:id="rId121"/>
    <p:sldId id="2134962954" r:id="rId122"/>
    <p:sldId id="2134962955" r:id="rId123"/>
    <p:sldId id="2134962956" r:id="rId124"/>
    <p:sldId id="2134962957" r:id="rId125"/>
    <p:sldId id="2134962958" r:id="rId126"/>
    <p:sldId id="2134962775" r:id="rId127"/>
    <p:sldId id="2134962959" r:id="rId128"/>
    <p:sldId id="2134962960" r:id="rId129"/>
    <p:sldId id="2134962987" r:id="rId130"/>
    <p:sldId id="2134962961" r:id="rId131"/>
    <p:sldId id="2134962962" r:id="rId132"/>
    <p:sldId id="2134962963" r:id="rId133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6C482"/>
    <a:srgbClr val="0090F1"/>
    <a:srgbClr val="FFFFFF"/>
    <a:srgbClr val="000000"/>
    <a:srgbClr val="F5C482"/>
    <a:srgbClr val="215F9A"/>
    <a:srgbClr val="FFCC81"/>
    <a:srgbClr val="FF99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779" autoAdjust="0"/>
    <p:restoredTop sz="93528" autoAdjust="0"/>
  </p:normalViewPr>
  <p:slideViewPr>
    <p:cSldViewPr snapToGrid="0" showGuides="1">
      <p:cViewPr varScale="1">
        <p:scale>
          <a:sx n="84" d="100"/>
          <a:sy n="84" d="100"/>
        </p:scale>
        <p:origin x="1026" y="90"/>
      </p:cViewPr>
      <p:guideLst/>
    </p:cSldViewPr>
  </p:slideViewPr>
  <p:outlineViewPr>
    <p:cViewPr>
      <p:scale>
        <a:sx n="33" d="100"/>
        <a:sy n="33" d="100"/>
      </p:scale>
      <p:origin x="0" y="-3332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41:28.9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23051 11081 0</inkml:trace>
  <inkml:trace contextRef="#ctx0" brushRef="#br0" timeOffset="1414.42">23051 11081 0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49:40.0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21050 12478 0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0:30.7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21050 12478 0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0:48.3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21050 12478 0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0:51.4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21050 12478 0</inkml:trace>
  <inkml:trace contextRef="#ctx0" brushRef="#br0" timeOffset="1041.58">21050 12478 0</inkml:trace>
  <inkml:trace contextRef="#ctx0" brushRef="#br0" timeOffset="3191.21">21050 12478 0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3:10.0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21146 11970 0,'31'0'0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3:34.8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21019 12256 0</inkml:trace>
  <inkml:trace contextRef="#ctx0" brushRef="#br0" timeOffset="3273.84">21019 12256 0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3:41.4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20511 10033 0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3:56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20447 11684 0,'32'0'47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4:24.7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19018 8922 0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4:49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20225 9906 0,'0'32'15,"32"-32"-15,-32 32 78</inkml:trace>
  <inkml:trace contextRef="#ctx0" brushRef="#br0" timeOffset="11538.16">20574 10256 0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41:53.8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22162 12796 0</inkml:trace>
  <inkml:trace contextRef="#ctx0" brushRef="#br0" timeOffset="16048.51">15177 11875 0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5:15.6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21304 10129 0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5:23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22606 9906 0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5:37.0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18955 10954 0</inkml:trace>
  <inkml:trace contextRef="#ctx0" brushRef="#br0" timeOffset="637.87">18955 10954 0</inkml:trace>
  <inkml:trace contextRef="#ctx0" brushRef="#br0" timeOffset="1537.66">18955 10954 0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5:47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17748 11335 0</inkml:trace>
  <inkml:trace contextRef="#ctx0" brushRef="#br0" timeOffset="1794.01">17844 11303 0</inkml:trace>
  <inkml:trace contextRef="#ctx0" brushRef="#br0" timeOffset="8741.12">17844 11303 0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6:47.2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22765 9176 0</inkml:trace>
  <inkml:trace contextRef="#ctx0" brushRef="#br0" timeOffset="1587.23">22797 9176 0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7:33.2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18098 10383 0</inkml:trace>
  <inkml:trace contextRef="#ctx0" brushRef="#br0" timeOffset="16132.3">22479 11653 0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7:57.5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22416 11621 0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8:19.0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23654 11430 0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8:29.2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23368 11430 0</inkml:trace>
  <inkml:trace contextRef="#ctx0" brushRef="#br0" timeOffset="535.7">23368 11430 0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8:35.0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23368 11430 0</inkml:trace>
  <inkml:trace contextRef="#ctx0" brushRef="#br0" timeOffset="19223.37">23717 13462 0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43:06.4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16923 12002 0,'0'-32'16,"32"32"-16</inkml:trace>
  <inkml:trace contextRef="#ctx0" brushRef="#br0" timeOffset="1477.91">16955 11970 0,'0'32'62,"0"0"-62,0-1 16,0 1-16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9:04.6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23241 13177 0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59:44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22162 12478 0</inkml:trace>
  <inkml:trace contextRef="#ctx0" brushRef="#br0" timeOffset="2202.65">22130 12446 0</inkml:trace>
  <inkml:trace contextRef="#ctx0" brushRef="#br0" timeOffset="3601.29">22130 12446 0</inkml:trace>
  <inkml:trace contextRef="#ctx0" brushRef="#br0" timeOffset="4614.1">22130 12446 0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00:03.2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21844 11049 0,'0'32'141</inkml:trace>
  <inkml:trace contextRef="#ctx0" brushRef="#br0" timeOffset="18449">21209 12351 0</inkml:trace>
  <inkml:trace contextRef="#ctx0" brushRef="#br0" timeOffset="48448.8">21209 12351 0</inkml:trace>
  <inkml:trace contextRef="#ctx0" brushRef="#br0" timeOffset="60324.88">21114 12351 0</inkml:trace>
  <inkml:trace contextRef="#ctx0" brushRef="#br0" timeOffset="61567.64">21114 12351 0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01:15.3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21114 12351 0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01:32.6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21114 12351 0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01:37.3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21114 12351 0</inkml:trace>
  <inkml:trace contextRef="#ctx0" brushRef="#br0" timeOffset="72898.42">20987 10383 0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03:17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16923 9525 0</inkml:trace>
  <inkml:trace contextRef="#ctx0" brushRef="#br0" timeOffset="115779.14">20733 12065 0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05:31.5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22225 10446 0</inkml:trace>
  <inkml:trace contextRef="#ctx0" brushRef="#br0" timeOffset="2541.57">20606 11049 0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05:42.9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20796 11938 0,'32'0'0,"0"0"157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06:11.5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16256 12034 0</inkml:trace>
  <inkml:trace contextRef="#ctx0" brushRef="#br0" timeOffset="5686.21">15748 12065 0</inkml:trace>
  <inkml:trace contextRef="#ctx0" brushRef="#br0" timeOffset="6443.32">15748 12065 0</inkml:trace>
  <inkml:trace contextRef="#ctx0" brushRef="#br0" timeOffset="7075.9">15748 12065 0</inkml:trace>
  <inkml:trace contextRef="#ctx0" brushRef="#br0" timeOffset="14021.24">15748 12065 0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43:13.6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17050 6636 0</inkml:trace>
  <inkml:trace contextRef="#ctx0" brushRef="#br0" timeOffset="32891.68">19145 9240 0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07:25.6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13367 10605 0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1:47:58.0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19526 9144 0,'32'0'32</inkml:trace>
  <inkml:trace contextRef="#ctx0" brushRef="#br0" timeOffset="56835.75">12224 9367 0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0:37.2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21781 9748 0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1:27.8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21019 12192 0</inkml:trace>
  <inkml:trace contextRef="#ctx0" brushRef="#br0" timeOffset="1993.16">21019 12192 0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3:20.5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12891 9652 0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3:49.6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12891 10605 0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4:13.8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16574 11621 0,'-32'0'15,"0"0"95</inkml:trace>
  <inkml:trace contextRef="#ctx0" brushRef="#br0" timeOffset="514.22">16510 11621 0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2:48.7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16701 10192 0</inkml:trace>
  <inkml:trace contextRef="#ctx0" brushRef="#br0" timeOffset="11415.84">17558 9240 0,'32'0'31,"-1"0"16,-31 31-16,32-31 0</inkml:trace>
  <inkml:trace contextRef="#ctx0" brushRef="#br0" timeOffset="40942.61">20701 11653 0,'0'31'156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3:43.6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22352 9779 0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3:46.1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19685 9875 0,'0'31'63</inkml:trace>
  <inkml:trace contextRef="#ctx0" brushRef="#br0" timeOffset="1028.27">19209 9875 0</inkml:trace>
  <inkml:trace contextRef="#ctx0" brushRef="#br0" timeOffset="9963.25">21527 10795 0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1:38:46.7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20225 9748 0</inkml:trace>
  <inkml:trace contextRef="#ctx0" brushRef="#br0" timeOffset="118986.47">15431 9335 0</inkml:trace>
  <inkml:trace contextRef="#ctx0" brushRef="#br0" timeOffset="127077.7">20574 9621 0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5:36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21558 10256 0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5:36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21558 10256 0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5:39.9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21558 10256 0</inkml:trace>
  <inkml:trace contextRef="#ctx0" brushRef="#br0" timeOffset="1247.55">21558 10256 0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5:47.6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20384 9938 0</inkml:trace>
  <inkml:trace contextRef="#ctx0" brushRef="#br0" timeOffset="16403.18">15970 9906 0,'0'32'31,"-31"-32"-15,31 32-1,-32-32 32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5:39.9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21558 10256 0</inkml:trace>
  <inkml:trace contextRef="#ctx0" brushRef="#br0" timeOffset="1247.55">21558 10256 0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5:47.6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20384 9938 0</inkml:trace>
  <inkml:trace contextRef="#ctx0" brushRef="#br0" timeOffset="16403.18">15970 9906 0,'0'32'31,"-31"-32"-15,31 32-1,-32-32 32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6:09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9874 10002 0</inkml:trace>
  <inkml:trace contextRef="#ctx0" brushRef="#br0" timeOffset="42302.65">20225 10351 0,'0'32'141</inkml:trace>
  <inkml:trace contextRef="#ctx0" brushRef="#br0" timeOffset="60404.75">22162 9113 0,'0'31'16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7:13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22098 9176 0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9:03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18479 10383 0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51:17.8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24924 5017 0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46:01.6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21082 10859 0</inkml:trace>
  <inkml:trace contextRef="#ctx0" brushRef="#br0" timeOffset="2258.41">21082 10859 0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6:04.4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15812 11303 0,'0'-31'47,"0"-1"-32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6:59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12827 8255 0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7:05.8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13462 6446 0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7:11.6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13526 6446 0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8:16.6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19685 10541 0</inkml:trace>
  <inkml:trace contextRef="#ctx0" brushRef="#br0" timeOffset="1032.28">19844 10573 0</inkml:trace>
  <inkml:trace contextRef="#ctx0" brushRef="#br0" timeOffset="25265.55">21114 10700 0</inkml:trace>
  <inkml:trace contextRef="#ctx0" brushRef="#br0" timeOffset="32072.22">21050 10446 0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9:06.3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20542 11367 0</inkml:trace>
  <inkml:trace contextRef="#ctx0" brushRef="#br0" timeOffset="5496.17">18066 9271 0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9:26.8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18415 10637 0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19:54.4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22035 10700 0</inkml:trace>
  <inkml:trace contextRef="#ctx0" brushRef="#br0" timeOffset="27785.15">18606 11272 0,'0'31'172</inkml:trace>
  <inkml:trace contextRef="#ctx0" brushRef="#br0" timeOffset="65195.75">21431 7906 0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1:08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18637 10319 0</inkml:trace>
  <inkml:trace contextRef="#ctx0" brushRef="#br0" timeOffset="3707.03">15716 9684 0</inkml:trace>
  <inkml:trace contextRef="#ctx0" brushRef="#br0" timeOffset="22150.35">21431 10954 0</inkml:trace>
  <inkml:trace contextRef="#ctx0" brushRef="#br0" timeOffset="34970.48">21654 8763 0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2:02.1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17463 10668 0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1:39:38.4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17939 9621 0,'32'0'47</inkml:trace>
  <inkml:trace contextRef="#ctx0" brushRef="#br0" timeOffset="-164315.72">23368 12669 0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2:48.7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16701 10192 0</inkml:trace>
  <inkml:trace contextRef="#ctx0" brushRef="#br0" timeOffset="11415.84">17558 9240 0,'32'0'31,"-1"0"16,-31 31-16,32-31 0</inkml:trace>
  <inkml:trace contextRef="#ctx0" brushRef="#br0" timeOffset="40942.61">20701 11653 0,'0'31'156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3:43.6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22352 9779 0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3:23:46.1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19685 9875 0,'0'31'63</inkml:trace>
  <inkml:trace contextRef="#ctx0" brushRef="#br0" timeOffset="1028.27">19209 9875 0</inkml:trace>
  <inkml:trace contextRef="#ctx0" brushRef="#br0" timeOffset="9963.25">21527 10795 0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49:08.9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23368 12669 0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800" max="3286" units="cm"/>
          <inkml:channel name="Y" type="integer" min="-59" max="1021" units="cm"/>
          <inkml:channel name="T" type="integer" max="2.14748E9" units="dev"/>
        </inkml:traceFormat>
        <inkml:channelProperties>
          <inkml:channelProperty channel="X" name="resolution" value="132.2330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6-02-24T12:49:35.9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21050 12478 0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821FB-952E-400A-9AFA-3D1F3EDE9563}" type="datetimeFigureOut">
              <a:rPr lang="en-ID" smtClean="0"/>
              <a:t>01/05/2026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7FFCD-FA62-47A9-9299-375143D3C50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743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CAM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7497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30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1A840-0A71-3CF0-744B-DE8533172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0E6C78-A0A1-BBFF-E5B0-DC96381C4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A6C6B0-A9C0-B45D-2094-17E5A2155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A4C7B-C4DF-04AF-36E4-ED6A42534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755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2D62B-CBBB-8F41-522D-C780109F3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FC0F53-7336-1261-CBD5-76E4F03E7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62A96-FA08-A7BF-9039-6650E3E27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1F5D6-4162-CF2F-C95F-955BA33EC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766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AA9AE-7E9F-B9AA-7885-4E5BC4711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88795A-DA7A-EC36-0230-EE60471BB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A18FA-E74A-FCF5-1B05-F5360B542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FF787-ABB2-A70C-8B67-DCDB0EEEF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400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70C5-9BBF-049D-5167-87CD229A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99D4A-069C-7ECE-B18F-9D688D64E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F9F579-CC86-BEF6-44F9-207B2FFA2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D93B1-29DA-2CBB-545A-EA1C9C311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7808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AE85D-9EC2-FF57-E39E-9B545CD35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DAE79-CFFA-2AE0-402F-9613BE70D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8756F-C52B-8371-FAC8-35350B3B5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34C73-5487-3D2C-79DE-B62F1FF31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0467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6D479-C4F2-2D60-54C2-B0E77F9BE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B293BF-F0B5-BCBE-5B02-86588025B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04A5D-B43D-D570-212B-3119FC8F1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600D5-D37A-A7AD-F611-A837E2961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6093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8D42C-222F-B532-8770-583E0A0CD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9CE57-66CB-5736-E7E4-1640C1E48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ECA8B-2291-A9D1-50D5-78F6D0FD7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A4FED-E7F5-B6B4-D242-E9208B059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3833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6D2FD-55B7-79A9-C99F-9BA37E98E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D8EC3-B385-58AF-3858-C61F69FC0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8229B-C798-A8F0-9EF6-FBCBBDDED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26B59-E3A4-5AFD-CE79-EE7FB1FE8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2789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DF40C-D991-FE25-F015-B42F12475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CEF1D-50EF-C911-EF16-213CB5159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A8C447-FF63-5008-C959-C4F2F4CED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CF511-44A8-1C40-5741-9257031D2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233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CAM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3994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F0B60-1F15-401C-7274-BF1F1A062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A9364A-D4AC-7BB0-0EA3-D31E4363D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34ED74-C57B-150F-F98C-0C69E500E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550A9-0A56-E3CA-9CC9-DF87F8C55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6656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96E50-90A6-6F62-61B3-2838D45AE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180A1F-8ECD-D71D-739C-49DC166E8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CADB7-04EC-DC0A-B749-D211654EC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F11FF-B958-821B-E097-3688FB617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4919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97CFC-4050-F730-66C3-F7E8CD39D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E382B-BDB2-1B9E-E7CC-23A34B9C9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229F8-21A5-B75D-5722-53796AA61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1E94C-1516-0724-5A11-B4977B54D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9757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ECFF1-5F7B-E549-551F-CB0999B55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4A5B0C-5EDD-61D9-603C-1CEB5600B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65B46-4DC5-7721-7D78-918A375FD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50014-3F56-280B-7351-E44215C66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8335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2993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8948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1844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7224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!! Unitree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28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46531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32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003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4910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33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54724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34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67488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35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95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12771-4F9F-F43E-2C4D-0FD41B8F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C5197C-99E8-5011-96F6-731425B5E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FB45E-D320-5CE5-8FD3-120E54D47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14105-C3FD-3288-B968-49AD87E95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36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19255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37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366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CA23-CE5A-5E4D-C4BE-84B19D5F9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136DC-969E-EF8F-4FA8-6118CDC80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709516-FFC2-9400-7955-714BE3F89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A37B7-28FC-765A-C1C9-486725C7B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38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5713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39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2700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4344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57881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8555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77577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A8749-9BBC-2369-FDC9-25D643D4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64AE3-CE65-E100-435C-C2F627946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B3D117-E441-6E69-B90A-D1CD57878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77CC1-FB9B-93C4-CA60-C88113094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14028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EDD40-3F53-0636-009B-C29C78180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4D3F2-9360-2C09-F373-90AFB41DFC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A5B496-2C45-9178-7C7E-9D744EE25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5750A-98FB-ABC0-FC91-A4195311B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4079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26047-B2A2-CFBD-F584-79A099EAA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37792-BE70-62C9-D742-194C71CBB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42883E-B4CB-EA6A-29C2-E30729D59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ADF46-1CBF-DE00-8C8D-26A0C8466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936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A2E36-3F78-F040-A80A-CEF21B2FF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6B2D1-CE47-F2E0-B53A-5C91F7AE8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21301-86FF-B296-2BAB-B43A96836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E9A52-C050-32ED-C7DF-CB191EA80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58288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1ADFE-C655-6A9D-96B0-E3DD939FC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5672D-DB42-599C-A84D-9B532148B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32172C-7C96-C98A-8BF8-8B8E8EEA7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8EBB5-6AAB-DEB2-272C-DD6AB84E5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18041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33BAB-C8BA-C55B-FC44-D012400BD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E34584-DB33-7BC9-C2C6-EA960356D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DC657A-899A-88B6-5908-B95667A67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C1316-3BE7-2F0B-EC17-7CA70F5EC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2920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B1608-BF17-BB4A-A728-C326FFD38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CF447-EF1A-B7AD-447B-FAC3430CC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ED927C-8106-0CBB-E548-D2772DA5B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D1DD9-0B04-56F3-180E-5AFBB201F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49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39858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72628-1658-BC40-69C2-D117ED2B1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91666-A540-5D1C-106D-BD40E3296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455CE1-E296-16C6-4321-9B28DCAFF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11942-2642-3BBE-3140-77728B3B9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86932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8943D-31A3-72A8-A51A-6E9B1A8A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CF42C-962A-5668-2AF2-6C81B2690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14429C-D477-D326-FA9E-A25807A55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94336-7A6D-D976-2108-C2558B0FF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61896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MAGANDA ANG SYSTEM</a:t>
            </a:r>
            <a:br>
              <a:rPr lang="en-US" dirty="0"/>
            </a:br>
            <a:r>
              <a:rPr lang="en-US" dirty="0"/>
              <a:t>COMPARED TO OTHER PROGRAMS MAS MAGANDA PA TAYO</a:t>
            </a:r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918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40053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49882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E5117-BC75-25E1-02CD-5B692AADC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59B263-2193-3ED4-8551-D4CC1B88D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EB96A-F882-9A77-F3AF-A00717A61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1E360-A07D-0261-21FF-A66BC0AF9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7369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408568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39416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76272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WHAT MORE CAN YOU ASK FOR?</a:t>
            </a:r>
            <a:br>
              <a:rPr lang="en-US" sz="1800" b="1" dirty="0"/>
            </a:br>
            <a:endParaRPr lang="en-PH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51763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0CC72-A75B-C634-9E81-F17FF8B00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32CA8-0952-5EB4-565D-823BE6EFE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AD146-8ECB-7508-308C-5136AB9C5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WHAT MORE CAN YOU ASK FOR?</a:t>
            </a:r>
            <a:br>
              <a:rPr lang="en-US" sz="1800" b="1" dirty="0"/>
            </a:br>
            <a:endParaRPr lang="en-PH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594E1-477E-5AB5-C0F1-DCD02A977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59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11142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D9202-2559-6FFA-57F9-70EA39BF0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2AA14-0E1B-1F7A-3F37-F43182F10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87B81-34B9-9313-8FCF-E365ABB04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WHAT MORE CAN YOU ASK FOR?</a:t>
            </a:r>
            <a:br>
              <a:rPr lang="en-US" sz="1800" b="1" dirty="0"/>
            </a:br>
            <a:endParaRPr lang="en-PH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EC9E0-98BC-CE27-8FFC-090C411DC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60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70479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E3C97-AC04-7C4E-3B7D-DED9FDF7A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3A3F0-1A14-7557-B4EE-7001384AE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A66EEB-0A61-A7CC-B156-AB9F662A7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WHAT MORE CAN YOU ASK FOR?</a:t>
            </a:r>
            <a:br>
              <a:rPr lang="en-US" sz="1800" b="1" dirty="0"/>
            </a:br>
            <a:endParaRPr lang="en-PH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14BF0-D820-85E6-2B44-3A2AC924E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61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29929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66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438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3536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6AAB1-B00B-C47A-A91D-FD380DF5A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245BC-C029-94D1-681F-2B71A2BAF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F030C-F1C3-ADFF-A32A-E536A0968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WHAT MORE CAN YOU ASK FOR?</a:t>
            </a:r>
            <a:br>
              <a:rPr lang="en-US" sz="1800" b="1" dirty="0"/>
            </a:br>
            <a:endParaRPr lang="en-PH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1769E-771C-9EDE-E871-A7B497D12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68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95007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NAPAKA GANDANG NEGOSYO PERO HINDI MO ITO GAGAWIN NG MAG-ISA. ITO ANG NEGOSYO NA MAY SYSTEMA.</a:t>
            </a:r>
            <a:br>
              <a:rPr lang="en-US" sz="1200" b="1" dirty="0"/>
            </a:br>
            <a:r>
              <a:rPr lang="en-US" sz="1200" b="1" dirty="0"/>
              <a:t>COMPARE SA RESTAURANT = I OPERATE = PAGOD.</a:t>
            </a:r>
            <a:br>
              <a:rPr lang="en-US" sz="1200" b="1" dirty="0"/>
            </a:br>
            <a:r>
              <a:rPr lang="en-US" sz="1200" b="1" dirty="0"/>
              <a:t>DITO MAY KASAMA KA.</a:t>
            </a:r>
            <a:endParaRPr lang="en-PH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69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36052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70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6032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dirty="0"/>
              <a:t>NAPAKA GANDA PO NG PROGRAMA NATIN</a:t>
            </a:r>
            <a:br>
              <a:rPr lang="en-PH" dirty="0"/>
            </a:br>
            <a:r>
              <a:rPr lang="en-PH" dirty="0"/>
              <a:t>AT MAY RESULTA. MADAMI NG KUMIKITA DITO SA ATIN.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dirty="0"/>
              <a:t>SAMPLE.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71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27207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5D12-E2F9-61BA-FE21-CAA24685B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CD77C-2ED0-7F6D-FB27-1D022A447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BFF2A-A6ED-C578-D3F3-5D58B5154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DE137-99FD-19B5-0765-CB85585C09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73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999970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7B4FA-9509-EA60-AE7D-633F127E2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0A0C0-A068-00DF-0DA5-8544F7A7C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CF5AA5-5D05-FFED-0B47-348112EC5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FBE22-1EF8-2BC4-0A85-669023B93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74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67185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B4CEA-B219-FE3A-30BB-791635888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451D6-EA9B-5553-FA3E-563B66176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863F3C-18D7-5A5B-2F35-D2C4FF95E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44802-4557-5175-62C7-003153D33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75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69956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CE317-C788-199A-C6FA-8E2CE032C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010F7E-91F2-8279-BB9E-DF59DA322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2AC68-6DED-BD04-A252-2715C8442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B5B64-76A7-78E8-F13F-C2F9A3D76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76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2234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9BFF0-6700-5F04-5684-219C8B8EB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72786-A2B6-847F-150D-173911438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937FD0-D724-2340-369A-C77A81C5F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3E391-DC3E-4DA7-9FC6-A2F007589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77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65573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B7F0-E25D-45FB-FA21-128314D3A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A2881-F011-B433-0A5B-9279A4271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619D22-4FD0-005A-3F3A-6A159E7A0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TERM RESIDUAL INCOME</a:t>
            </a:r>
          </a:p>
          <a:p>
            <a:r>
              <a:rPr lang="en-US" dirty="0"/>
              <a:t>COMES FROM PRODUCT USAGE</a:t>
            </a:r>
          </a:p>
          <a:p>
            <a:r>
              <a:rPr lang="en-US" dirty="0"/>
              <a:t>RESIDUAL INCOME</a:t>
            </a:r>
          </a:p>
          <a:p>
            <a:r>
              <a:rPr lang="en-US" dirty="0"/>
              <a:t>30 x 400 = 12000</a:t>
            </a:r>
            <a:br>
              <a:rPr lang="en-US" dirty="0"/>
            </a:br>
            <a:r>
              <a:rPr lang="en-US" dirty="0"/>
              <a:t>50 x 400 = 20000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18C90-96EF-61F0-7474-0395BA762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78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6088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CAM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71730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1A7F3-613E-2F84-9FA3-56F96133F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947E7-78FB-F228-FCEB-EE04D1A2A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73DEB-334F-FC5D-9920-9C988FD25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SMH rewards distributors who perform and contribute to the growth of the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F52EF-781C-7907-D9C6-48C5E563B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80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490197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C5B9A-D162-84E7-3C9E-9B269225B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B487A-E2EC-702A-7BEB-788178C72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8E10C-9CBB-13E9-D0D0-1830C912B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SUPERVISOR = P40,000.00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DA27E-183A-4DD4-4F27-FDE23B1BF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82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3353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87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06500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07249-0319-3C5B-457C-38EBEE586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E3118-66E9-3E69-85EE-2B3A3F3A9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EC73C-F5A7-01D3-732B-8BDB49984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8B3E9-C904-8AC2-ED37-3F85596FB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88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33258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DC14D-47F2-273D-98AF-2B8A30258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20657-3F23-71BD-FCA2-05FD755ED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2B671-8DA4-4118-C197-510AD18A5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FC0F9-C54D-B6A4-9DD3-C6054B9AA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90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9930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91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94595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92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82420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21206-ECB1-9CD1-7358-6E0E6D8DC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F807F-86D0-0C1B-893A-089C44656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540A47-96FC-C341-DF43-D51D5CE36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CA1DB-D09C-8A42-8776-354CA2510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93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19967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LEFT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94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4298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LEFT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95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9005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CAM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978006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7B348-B3B1-10C2-C9FA-1DC0D8DAC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AC5CD4-A702-B0A2-1AC1-09763AEB5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6A795D-D607-D007-2583-84ADD8D9D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6C8B2-AD17-70DD-0F67-65A46BDED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96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19154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85264-9246-06A8-C1DF-E33EFF0BB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0E96DD-87CB-988F-6D3F-CB17B19ADE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46737-E113-DDC5-7053-76E152399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F926A-C672-C2DD-19CE-EE8C25A46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97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92849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103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60462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7FA7A-B8F8-3111-EE00-7BABE61B4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25387-33EA-F91F-4A02-D475F45B2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4BA9E-1BDA-5B0A-5382-7FA15E4D2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LEFT</a:t>
            </a:r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3CA80-EFF1-0A74-603C-616379A7D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104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58883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105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690647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106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93485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CAM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107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21069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108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42435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LOW RIGHT</a:t>
            </a:r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109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7480789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SMH rewards distributors who perform and contribute to the growth of the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2369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536870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C723-0E9C-7C00-1928-60EF6B446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03CC9-5E3B-3591-08A6-453217AE0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FEEC8F-F3A5-8FA8-E82C-0AC68A62E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SMH rewards distributors who perform and contribute to the growth of the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2FB43-89D3-737B-B842-84C198C3D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126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740525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SUPERVISOR = P40,000.00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FFCD-FA62-47A9-9299-375143D3C500}" type="slidenum">
              <a:rPr lang="en-ID" smtClean="0"/>
              <a:t>128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469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DF7BF0-4218-FEE2-C2AC-54A609AFD0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4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6D92A-FD76-07AD-4A4B-63CE9F0ED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6E6E4D-5C0B-DA98-B9BF-A5F6D57ABF9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C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70301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C36C42-0B41-9116-D426-5AB17E70E4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3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wavy lines on a black background&#10;&#10;Description automatically generated">
            <a:extLst>
              <a:ext uri="{FF2B5EF4-FFF2-40B4-BE49-F238E27FC236}">
                <a16:creationId xmlns:a16="http://schemas.microsoft.com/office/drawing/2014/main" id="{18FE3D24-00B4-9FF3-43C3-584B1E09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8FD64F-F5A3-6702-6306-1565A2CDDD8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</p:spTree>
    <p:extLst>
      <p:ext uri="{BB962C8B-B14F-4D97-AF65-F5344CB8AC3E}">
        <p14:creationId xmlns:p14="http://schemas.microsoft.com/office/powerpoint/2010/main" val="3754532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wavy lines on a black background&#10;&#10;Description automatically generated">
            <a:extLst>
              <a:ext uri="{FF2B5EF4-FFF2-40B4-BE49-F238E27FC236}">
                <a16:creationId xmlns:a16="http://schemas.microsoft.com/office/drawing/2014/main" id="{18FE3D24-00B4-9FF3-43C3-584B1E09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8FD64F-F5A3-6702-6306-1565A2CDDD8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</p:spTree>
    <p:extLst>
      <p:ext uri="{BB962C8B-B14F-4D97-AF65-F5344CB8AC3E}">
        <p14:creationId xmlns:p14="http://schemas.microsoft.com/office/powerpoint/2010/main" val="3390893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smokey waves&#10;&#10;Description automatically generated with medium confidence">
            <a:extLst>
              <a:ext uri="{FF2B5EF4-FFF2-40B4-BE49-F238E27FC236}">
                <a16:creationId xmlns:a16="http://schemas.microsoft.com/office/drawing/2014/main" id="{D5584824-0F94-8DA9-3B77-2F6882FBA3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15"/>
          <a:stretch/>
        </p:blipFill>
        <p:spPr>
          <a:xfrm>
            <a:off x="1" y="0"/>
            <a:ext cx="42140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87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49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27D6F1-72BE-9623-B694-B760D6DEA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25"/>
          <a:stretch/>
        </p:blipFill>
        <p:spPr>
          <a:xfrm>
            <a:off x="0" y="198300"/>
            <a:ext cx="2467528" cy="4798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F5CFF5-4277-BC71-9977-A580EF37A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75000"/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" t="21019" r="48309" b="-185"/>
          <a:stretch/>
        </p:blipFill>
        <p:spPr>
          <a:xfrm>
            <a:off x="5807900" y="198300"/>
            <a:ext cx="3336107" cy="47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6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4C53-3CD8-01FE-DB94-7785690AF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09FCF-7C7D-B787-608D-7830AA7F6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5C791-7193-BB0F-045F-FE2E4269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906-C939-4233-92D5-32D6BAE8027A}" type="datetimeFigureOut">
              <a:rPr lang="en-SG" smtClean="0"/>
              <a:t>1/5/2026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C4DD5-E182-E40F-18F2-8C990A31C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F2EA0-890D-E270-87A3-AECFEFF70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5382-5601-42AC-9DF4-71D1D8938CE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668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89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1906-C939-4233-92D5-32D6BAE8027A}" type="datetimeFigureOut">
              <a:rPr lang="en-SG" smtClean="0"/>
              <a:t>1/5/2026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5382-5601-42AC-9DF4-71D1D8938CE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557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255FC-42CF-9D75-2AAB-BC8F59A7B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02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26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28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82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37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07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1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46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21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7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NO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ED7AA9-A42D-8887-35E2-BA59E55AEA59}"/>
              </a:ext>
            </a:extLst>
          </p:cNvPr>
          <p:cNvSpPr/>
          <p:nvPr userDrawn="1"/>
        </p:nvSpPr>
        <p:spPr>
          <a:xfrm>
            <a:off x="-283027" y="-185057"/>
            <a:ext cx="9644743" cy="5540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" name="Picture 1" descr="A blue and white cloud&#10;&#10;Description automatically generated">
            <a:extLst>
              <a:ext uri="{FF2B5EF4-FFF2-40B4-BE49-F238E27FC236}">
                <a16:creationId xmlns:a16="http://schemas.microsoft.com/office/drawing/2014/main" id="{81E6915C-6FAA-D1B7-9525-0152417F0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"/>
          <a:stretch/>
        </p:blipFill>
        <p:spPr>
          <a:xfrm>
            <a:off x="-283027" y="-185057"/>
            <a:ext cx="9644743" cy="55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8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rgbClr val="081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6894E579-5533-276A-0E7E-81893D7DAB61}"/>
              </a:ext>
            </a:extLst>
          </p:cNvPr>
          <p:cNvSpPr/>
          <p:nvPr userDrawn="1"/>
        </p:nvSpPr>
        <p:spPr>
          <a:xfrm rot="16200000">
            <a:off x="2995020" y="-4392572"/>
            <a:ext cx="6786881" cy="6030375"/>
          </a:xfrm>
          <a:prstGeom prst="hexagon">
            <a:avLst>
              <a:gd name="adj" fmla="val 24450"/>
              <a:gd name="vf" fmla="val 11547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6200000" scaled="1"/>
            <a:tileRect/>
          </a:gradFill>
          <a:ln w="25400">
            <a:noFill/>
          </a:ln>
          <a:effectLst>
            <a:glow rad="508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013" kern="0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9CF51A05-B785-1542-A465-90D3C779D7BC}"/>
              </a:ext>
            </a:extLst>
          </p:cNvPr>
          <p:cNvSpPr/>
          <p:nvPr userDrawn="1"/>
        </p:nvSpPr>
        <p:spPr>
          <a:xfrm rot="16200000">
            <a:off x="-897142" y="3002877"/>
            <a:ext cx="4247494" cy="3774043"/>
          </a:xfrm>
          <a:prstGeom prst="hexagon">
            <a:avLst>
              <a:gd name="adj" fmla="val 24450"/>
              <a:gd name="vf" fmla="val 115470"/>
            </a:avLst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  <a:alpha val="0"/>
                </a:schemeClr>
              </a:gs>
            </a:gsLst>
            <a:lin ang="5400000" scaled="1"/>
          </a:gradFill>
          <a:ln w="25400">
            <a:noFill/>
          </a:ln>
          <a:effectLst>
            <a:glow rad="762000">
              <a:schemeClr val="accent4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013" kern="0" dirty="0"/>
          </a:p>
        </p:txBody>
      </p:sp>
    </p:spTree>
    <p:extLst>
      <p:ext uri="{BB962C8B-B14F-4D97-AF65-F5344CB8AC3E}">
        <p14:creationId xmlns:p14="http://schemas.microsoft.com/office/powerpoint/2010/main" val="163958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bg>
      <p:bgPr>
        <a:solidFill>
          <a:srgbClr val="081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DA8CC9C-DAD1-33FD-0731-25B183A4F54B}"/>
              </a:ext>
            </a:extLst>
          </p:cNvPr>
          <p:cNvSpPr/>
          <p:nvPr userDrawn="1"/>
        </p:nvSpPr>
        <p:spPr>
          <a:xfrm rot="16200000">
            <a:off x="5250610" y="-1877337"/>
            <a:ext cx="2016056" cy="5770727"/>
          </a:xfrm>
          <a:custGeom>
            <a:avLst/>
            <a:gdLst>
              <a:gd name="connsiteX0" fmla="*/ 2688074 w 2688074"/>
              <a:gd name="connsiteY0" fmla="*/ 0 h 7694302"/>
              <a:gd name="connsiteX1" fmla="*/ 2688073 w 2688074"/>
              <a:gd name="connsiteY1" fmla="*/ 7694302 h 7694302"/>
              <a:gd name="connsiteX2" fmla="*/ 1796613 w 2688074"/>
              <a:gd name="connsiteY2" fmla="*/ 7694302 h 7694302"/>
              <a:gd name="connsiteX3" fmla="*/ 0 w 2688074"/>
              <a:gd name="connsiteY3" fmla="*/ 4020248 h 7694302"/>
              <a:gd name="connsiteX4" fmla="*/ 1965902 w 2688074"/>
              <a:gd name="connsiteY4" fmla="*/ 0 h 769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074" h="7694302">
                <a:moveTo>
                  <a:pt x="2688074" y="0"/>
                </a:moveTo>
                <a:lnTo>
                  <a:pt x="2688073" y="7694302"/>
                </a:lnTo>
                <a:lnTo>
                  <a:pt x="1796613" y="7694302"/>
                </a:lnTo>
                <a:lnTo>
                  <a:pt x="0" y="4020248"/>
                </a:lnTo>
                <a:lnTo>
                  <a:pt x="19659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6200000" scaled="1"/>
            <a:tileRect/>
          </a:gradFill>
          <a:ln w="25400">
            <a:noFill/>
          </a:ln>
          <a:effectLst>
            <a:glow rad="508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013" kern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38099-E933-C7DE-6255-8E03472F0D3B}"/>
              </a:ext>
            </a:extLst>
          </p:cNvPr>
          <p:cNvSpPr/>
          <p:nvPr userDrawn="1"/>
        </p:nvSpPr>
        <p:spPr>
          <a:xfrm rot="16200000">
            <a:off x="368138" y="2398013"/>
            <a:ext cx="2377350" cy="3113625"/>
          </a:xfrm>
          <a:custGeom>
            <a:avLst/>
            <a:gdLst>
              <a:gd name="connsiteX0" fmla="*/ 3169800 w 3169800"/>
              <a:gd name="connsiteY0" fmla="*/ 1635473 h 4151500"/>
              <a:gd name="connsiteX1" fmla="*/ 1939462 w 3169800"/>
              <a:gd name="connsiteY1" fmla="*/ 4151500 h 4151500"/>
              <a:gd name="connsiteX2" fmla="*/ 0 w 3169800"/>
              <a:gd name="connsiteY2" fmla="*/ 4151500 h 4151500"/>
              <a:gd name="connsiteX3" fmla="*/ 0 w 3169800"/>
              <a:gd name="connsiteY3" fmla="*/ 0 h 4151500"/>
              <a:gd name="connsiteX4" fmla="*/ 2370054 w 3169800"/>
              <a:gd name="connsiteY4" fmla="*/ 1 h 415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800" h="4151500">
                <a:moveTo>
                  <a:pt x="3169800" y="1635473"/>
                </a:moveTo>
                <a:lnTo>
                  <a:pt x="1939462" y="4151500"/>
                </a:lnTo>
                <a:lnTo>
                  <a:pt x="0" y="4151500"/>
                </a:lnTo>
                <a:lnTo>
                  <a:pt x="0" y="0"/>
                </a:lnTo>
                <a:lnTo>
                  <a:pt x="2370054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  <a:alpha val="0"/>
                </a:schemeClr>
              </a:gs>
            </a:gsLst>
            <a:lin ang="5400000" scaled="1"/>
          </a:gradFill>
          <a:ln w="25400">
            <a:noFill/>
          </a:ln>
          <a:effectLst>
            <a:glow rad="762000">
              <a:schemeClr val="accent4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013" kern="0" dirty="0"/>
          </a:p>
        </p:txBody>
      </p:sp>
    </p:spTree>
    <p:extLst>
      <p:ext uri="{BB962C8B-B14F-4D97-AF65-F5344CB8AC3E}">
        <p14:creationId xmlns:p14="http://schemas.microsoft.com/office/powerpoint/2010/main" val="239487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bg>
      <p:bgPr>
        <a:solidFill>
          <a:srgbClr val="081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57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04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1144-2682-B175-032D-9D541145D81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0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3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bg>
      <p:bgPr>
        <a:solidFill>
          <a:srgbClr val="081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2C47B-8634-B6E9-3A14-9D65545E5C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2"/>
          <a:stretch>
            <a:fillRect/>
          </a:stretch>
        </p:blipFill>
        <p:spPr>
          <a:xfrm>
            <a:off x="0" y="129282"/>
            <a:ext cx="2625213" cy="5111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D78D77-57F3-BF65-B880-903B4A13A2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62"/>
          <a:stretch>
            <a:fillRect/>
          </a:stretch>
        </p:blipFill>
        <p:spPr>
          <a:xfrm>
            <a:off x="6518789" y="64524"/>
            <a:ext cx="2625211" cy="511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wavy lines on a black background&#10;&#10;Description automatically generated">
            <a:extLst>
              <a:ext uri="{FF2B5EF4-FFF2-40B4-BE49-F238E27FC236}">
                <a16:creationId xmlns:a16="http://schemas.microsoft.com/office/drawing/2014/main" id="{18FE3D24-00B4-9FF3-43C3-584B1E09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7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6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2" r:id="rId2"/>
    <p:sldLayoutId id="2147483673" r:id="rId3"/>
    <p:sldLayoutId id="2147483676" r:id="rId4"/>
    <p:sldLayoutId id="2147483675" r:id="rId5"/>
    <p:sldLayoutId id="2147483709" r:id="rId6"/>
    <p:sldLayoutId id="2147483710" r:id="rId7"/>
    <p:sldLayoutId id="2147483708" r:id="rId8"/>
    <p:sldLayoutId id="2147483682" r:id="rId9"/>
    <p:sldLayoutId id="2147483690" r:id="rId10"/>
    <p:sldLayoutId id="2147483691" r:id="rId11"/>
    <p:sldLayoutId id="2147483684" r:id="rId12"/>
    <p:sldLayoutId id="2147483685" r:id="rId13"/>
    <p:sldLayoutId id="2147483683" r:id="rId14"/>
    <p:sldLayoutId id="2147483674" r:id="rId15"/>
    <p:sldLayoutId id="2147483687" r:id="rId16"/>
    <p:sldLayoutId id="2147483688" r:id="rId17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4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11" Type="http://schemas.openxmlformats.org/officeDocument/2006/relationships/image" Target="../media/image112.jpeg"/><Relationship Id="rId5" Type="http://schemas.openxmlformats.org/officeDocument/2006/relationships/image" Target="../media/image115.png"/><Relationship Id="rId10" Type="http://schemas.openxmlformats.org/officeDocument/2006/relationships/image" Target="../media/image95.png"/><Relationship Id="rId4" Type="http://schemas.openxmlformats.org/officeDocument/2006/relationships/image" Target="../media/image114.png"/><Relationship Id="rId9" Type="http://schemas.openxmlformats.org/officeDocument/2006/relationships/image" Target="../media/image111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12.jpe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12.jpe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11" Type="http://schemas.openxmlformats.org/officeDocument/2006/relationships/image" Target="../media/image112.jpeg"/><Relationship Id="rId5" Type="http://schemas.openxmlformats.org/officeDocument/2006/relationships/image" Target="../media/image121.png"/><Relationship Id="rId10" Type="http://schemas.openxmlformats.org/officeDocument/2006/relationships/image" Target="../media/image127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11" Type="http://schemas.openxmlformats.org/officeDocument/2006/relationships/image" Target="../media/image1720.png"/><Relationship Id="rId5" Type="http://schemas.openxmlformats.org/officeDocument/2006/relationships/image" Target="../media/image29.png"/><Relationship Id="rId10" Type="http://schemas.openxmlformats.org/officeDocument/2006/relationships/customXml" Target="../ink/ink7.xml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0.png"/><Relationship Id="rId2" Type="http://schemas.openxmlformats.org/officeDocument/2006/relationships/customXml" Target="../ink/ink60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customXml" Target="../ink/ink6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customXml" Target="../ink/ink6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customXml" Target="../ink/ink63.xml"/><Relationship Id="rId4" Type="http://schemas.openxmlformats.org/officeDocument/2006/relationships/image" Target="../media/image12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4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jpeg"/><Relationship Id="rId7" Type="http://schemas.openxmlformats.org/officeDocument/2006/relationships/image" Target="../media/image13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png"/><Relationship Id="rId5" Type="http://schemas.openxmlformats.org/officeDocument/2006/relationships/image" Target="../media/image135.png"/><Relationship Id="rId4" Type="http://schemas.openxmlformats.org/officeDocument/2006/relationships/image" Target="../media/image13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60.png"/><Relationship Id="rId4" Type="http://schemas.openxmlformats.org/officeDocument/2006/relationships/customXml" Target="../ink/ink6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70.png"/><Relationship Id="rId4" Type="http://schemas.openxmlformats.org/officeDocument/2006/relationships/customXml" Target="../ink/ink6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customXml" Target="../ink/ink6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80.png"/><Relationship Id="rId4" Type="http://schemas.openxmlformats.org/officeDocument/2006/relationships/customXml" Target="../ink/ink6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90.png"/><Relationship Id="rId4" Type="http://schemas.openxmlformats.org/officeDocument/2006/relationships/customXml" Target="../ink/ink6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9.xm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9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1.png"/><Relationship Id="rId4" Type="http://schemas.openxmlformats.org/officeDocument/2006/relationships/customXml" Target="../ink/ink7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1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customXml" Target="../ink/ink8.xml"/><Relationship Id="rId4" Type="http://schemas.openxmlformats.org/officeDocument/2006/relationships/image" Target="../media/image3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2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customXml" Target="../ink/ink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13.xml"/><Relationship Id="rId5" Type="http://schemas.openxmlformats.org/officeDocument/2006/relationships/image" Target="../media/image17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19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11" Type="http://schemas.openxmlformats.org/officeDocument/2006/relationships/customXml" Target="../ink/ink14.xml"/><Relationship Id="rId5" Type="http://schemas.openxmlformats.org/officeDocument/2006/relationships/image" Target="../media/image49.png"/><Relationship Id="rId10" Type="http://schemas.openxmlformats.org/officeDocument/2006/relationships/image" Target="../media/image46.jpe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19.png"/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12" Type="http://schemas.openxmlformats.org/officeDocument/2006/relationships/customXml" Target="../ink/ink1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jpg"/><Relationship Id="rId11" Type="http://schemas.openxmlformats.org/officeDocument/2006/relationships/image" Target="../media/image53.png"/><Relationship Id="rId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20.png"/><Relationship Id="rId5" Type="http://schemas.openxmlformats.org/officeDocument/2006/relationships/customXml" Target="../ink/ink1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3.png"/><Relationship Id="rId7" Type="http://schemas.openxmlformats.org/officeDocument/2006/relationships/customXml" Target="../ink/ink18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png"/><Relationship Id="rId5" Type="http://schemas.openxmlformats.org/officeDocument/2006/relationships/image" Target="../media/image53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0.png"/><Relationship Id="rId3" Type="http://schemas.openxmlformats.org/officeDocument/2006/relationships/image" Target="../media/image65.png"/><Relationship Id="rId7" Type="http://schemas.openxmlformats.org/officeDocument/2006/relationships/customXml" Target="../ink/ink1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customXml" Target="../ink/ink21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0.png"/><Relationship Id="rId5" Type="http://schemas.openxmlformats.org/officeDocument/2006/relationships/customXml" Target="../ink/ink2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3.xml"/><Relationship Id="rId5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1.png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9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4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5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6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7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8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9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30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30.png"/><Relationship Id="rId5" Type="http://schemas.openxmlformats.org/officeDocument/2006/relationships/customXml" Target="../ink/ink3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5" Type="http://schemas.openxmlformats.org/officeDocument/2006/relationships/image" Target="../media/image53.png"/><Relationship Id="rId4" Type="http://schemas.openxmlformats.org/officeDocument/2006/relationships/image" Target="../media/image72.png"/><Relationship Id="rId9" Type="http://schemas.openxmlformats.org/officeDocument/2006/relationships/image" Target="../media/image2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71.png"/><Relationship Id="rId7" Type="http://schemas.openxmlformats.org/officeDocument/2006/relationships/customXml" Target="../ink/ink3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6.png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customXml" Target="../ink/ink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5.png"/><Relationship Id="rId4" Type="http://schemas.openxmlformats.org/officeDocument/2006/relationships/customXml" Target="../ink/ink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6.png"/><Relationship Id="rId4" Type="http://schemas.openxmlformats.org/officeDocument/2006/relationships/customXml" Target="../ink/ink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7.png"/><Relationship Id="rId4" Type="http://schemas.openxmlformats.org/officeDocument/2006/relationships/customXml" Target="../ink/ink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8.png"/><Relationship Id="rId4" Type="http://schemas.openxmlformats.org/officeDocument/2006/relationships/customXml" Target="../ink/ink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9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50.png"/><Relationship Id="rId5" Type="http://schemas.openxmlformats.org/officeDocument/2006/relationships/customXml" Target="../ink/ink4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g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40.xml"/><Relationship Id="rId5" Type="http://schemas.openxmlformats.org/officeDocument/2006/relationships/image" Target="../media/image80.jp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2.png"/><Relationship Id="rId4" Type="http://schemas.openxmlformats.org/officeDocument/2006/relationships/customXml" Target="../ink/ink4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60.png"/><Relationship Id="rId4" Type="http://schemas.openxmlformats.org/officeDocument/2006/relationships/customXml" Target="../ink/ink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png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42.xml"/><Relationship Id="rId5" Type="http://schemas.openxmlformats.org/officeDocument/2006/relationships/image" Target="../media/image92.jfif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43.xml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4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45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46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6.xml"/><Relationship Id="rId5" Type="http://schemas.openxmlformats.org/officeDocument/2006/relationships/image" Target="../media/image20.png"/><Relationship Id="rId4" Type="http://schemas.openxmlformats.org/officeDocument/2006/relationships/image" Target="../media/image19.jf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1.png"/><Relationship Id="rId4" Type="http://schemas.openxmlformats.org/officeDocument/2006/relationships/customXml" Target="../ink/ink4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4" Type="http://schemas.openxmlformats.org/officeDocument/2006/relationships/customXml" Target="../ink/ink5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jpg"/><Relationship Id="rId5" Type="http://schemas.openxmlformats.org/officeDocument/2006/relationships/image" Target="../media/image2440.png"/><Relationship Id="rId4" Type="http://schemas.openxmlformats.org/officeDocument/2006/relationships/customXml" Target="../ink/ink5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jpg"/><Relationship Id="rId5" Type="http://schemas.openxmlformats.org/officeDocument/2006/relationships/image" Target="../media/image2480.png"/><Relationship Id="rId4" Type="http://schemas.openxmlformats.org/officeDocument/2006/relationships/customXml" Target="../ink/ink5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05.png"/><Relationship Id="rId7" Type="http://schemas.openxmlformats.org/officeDocument/2006/relationships/customXml" Target="../ink/ink53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0.png"/><Relationship Id="rId4" Type="http://schemas.openxmlformats.org/officeDocument/2006/relationships/customXml" Target="../ink/ink5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0.png"/><Relationship Id="rId3" Type="http://schemas.openxmlformats.org/officeDocument/2006/relationships/image" Target="../media/image105.png"/><Relationship Id="rId7" Type="http://schemas.openxmlformats.org/officeDocument/2006/relationships/customXml" Target="../ink/ink55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1.png"/><Relationship Id="rId4" Type="http://schemas.openxmlformats.org/officeDocument/2006/relationships/customXml" Target="../ink/ink5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customXml" Target="../ink/ink5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customXml" Target="../ink/ink58.xml"/><Relationship Id="rId4" Type="http://schemas.openxmlformats.org/officeDocument/2006/relationships/image" Target="../media/image1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customXml" Target="../ink/ink59.xml"/><Relationship Id="rId4" Type="http://schemas.openxmlformats.org/officeDocument/2006/relationships/image" Target="../media/image1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sTORY">
            <a:extLst>
              <a:ext uri="{FF2B5EF4-FFF2-40B4-BE49-F238E27FC236}">
                <a16:creationId xmlns:a16="http://schemas.microsoft.com/office/drawing/2014/main" id="{6CF77882-774D-6805-BC6B-FAD9CB39AA28}"/>
              </a:ext>
            </a:extLst>
          </p:cNvPr>
          <p:cNvSpPr/>
          <p:nvPr/>
        </p:nvSpPr>
        <p:spPr>
          <a:xfrm>
            <a:off x="114663" y="801374"/>
            <a:ext cx="2521019" cy="3541212"/>
          </a:xfrm>
          <a:prstGeom prst="rect">
            <a:avLst/>
          </a:prstGeom>
          <a:noFill/>
        </p:spPr>
        <p:txBody>
          <a:bodyPr wrap="square" lIns="68755" tIns="34378" rIns="68755" bIns="34378">
            <a:spAutoFit/>
          </a:bodyPr>
          <a:lstStyle/>
          <a:p>
            <a:pPr algn="ctr"/>
            <a:r>
              <a:rPr lang="en-US" sz="4512" b="1" dirty="0" err="1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Magaling</a:t>
            </a:r>
            <a:r>
              <a:rPr lang="en-US" sz="4512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512" b="1" dirty="0" err="1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mag-Kwento</a:t>
            </a:r>
            <a:r>
              <a:rPr lang="en-US" sz="4512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512" b="1" dirty="0" err="1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ang</a:t>
            </a:r>
            <a:r>
              <a:rPr lang="en-US" sz="4512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512" b="1" dirty="0" err="1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PINOY</a:t>
            </a:r>
            <a:endParaRPr lang="en-US" sz="4512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2ECFD-F8A7-9170-C0CC-65D742A02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82" y="-221425"/>
            <a:ext cx="6703619" cy="558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60B2-5575-6161-4915-AEDEF516C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 Immuking">
            <a:extLst>
              <a:ext uri="{FF2B5EF4-FFF2-40B4-BE49-F238E27FC236}">
                <a16:creationId xmlns:a16="http://schemas.microsoft.com/office/drawing/2014/main" id="{D2199876-30EE-CF61-23FA-6A8F2EB76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73" y="3019926"/>
            <a:ext cx="3728920" cy="2487889"/>
          </a:xfrm>
          <a:prstGeom prst="rect">
            <a:avLst/>
          </a:prstGeom>
        </p:spPr>
      </p:pic>
      <p:pic>
        <p:nvPicPr>
          <p:cNvPr id="5" name="!! UI" descr="A person pointing at something&#10;&#10;Description automatically generated">
            <a:extLst>
              <a:ext uri="{FF2B5EF4-FFF2-40B4-BE49-F238E27FC236}">
                <a16:creationId xmlns:a16="http://schemas.microsoft.com/office/drawing/2014/main" id="{F44DEFD8-CAE8-AEFF-1CE3-62656CEE7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548">
            <a:off x="3704941" y="3524713"/>
            <a:ext cx="2471378" cy="2071751"/>
          </a:xfrm>
          <a:prstGeom prst="rect">
            <a:avLst/>
          </a:prstGeom>
        </p:spPr>
      </p:pic>
      <p:sp>
        <p:nvSpPr>
          <p:cNvPr id="6" name="!! lANDING">
            <a:extLst>
              <a:ext uri="{FF2B5EF4-FFF2-40B4-BE49-F238E27FC236}">
                <a16:creationId xmlns:a16="http://schemas.microsoft.com/office/drawing/2014/main" id="{6F12B852-C411-6221-6509-48D7E3769CA3}"/>
              </a:ext>
            </a:extLst>
          </p:cNvPr>
          <p:cNvSpPr/>
          <p:nvPr/>
        </p:nvSpPr>
        <p:spPr>
          <a:xfrm>
            <a:off x="1784046" y="1"/>
            <a:ext cx="6096640" cy="972796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LANDING PAGES</a:t>
            </a:r>
          </a:p>
        </p:txBody>
      </p:sp>
      <p:pic>
        <p:nvPicPr>
          <p:cNvPr id="8" name="!! Kape Nat" descr="A person holding her hands up&#10;&#10;Description automatically generated">
            <a:extLst>
              <a:ext uri="{FF2B5EF4-FFF2-40B4-BE49-F238E27FC236}">
                <a16:creationId xmlns:a16="http://schemas.microsoft.com/office/drawing/2014/main" id="{5E38295E-42F1-1D5C-1A3B-BDA725E1D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759">
            <a:off x="5963395" y="3533865"/>
            <a:ext cx="2631506" cy="2205986"/>
          </a:xfrm>
          <a:prstGeom prst="rect">
            <a:avLst/>
          </a:prstGeom>
        </p:spPr>
      </p:pic>
      <p:pic>
        <p:nvPicPr>
          <p:cNvPr id="10" name="!! Green P" descr="A person with her hands on her face&#10;&#10;Description automatically generated">
            <a:extLst>
              <a:ext uri="{FF2B5EF4-FFF2-40B4-BE49-F238E27FC236}">
                <a16:creationId xmlns:a16="http://schemas.microsoft.com/office/drawing/2014/main" id="{F940B18E-CF20-CFE9-94AE-8899F8B37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205">
            <a:off x="2825215" y="1100376"/>
            <a:ext cx="2441132" cy="2046396"/>
          </a:xfrm>
          <a:prstGeom prst="rect">
            <a:avLst/>
          </a:prstGeom>
        </p:spPr>
      </p:pic>
      <p:pic>
        <p:nvPicPr>
          <p:cNvPr id="12" name="!! MGVITmin" descr="A person with her hand on her shoulder&#10;&#10;Description automatically generated">
            <a:extLst>
              <a:ext uri="{FF2B5EF4-FFF2-40B4-BE49-F238E27FC236}">
                <a16:creationId xmlns:a16="http://schemas.microsoft.com/office/drawing/2014/main" id="{CB9193DE-0551-54B8-0D5F-32CFFF6E4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132">
            <a:off x="5244362" y="1124944"/>
            <a:ext cx="2516602" cy="2109662"/>
          </a:xfrm>
          <a:prstGeom prst="rect">
            <a:avLst/>
          </a:prstGeom>
        </p:spPr>
      </p:pic>
      <p:pic>
        <p:nvPicPr>
          <p:cNvPr id="20" name="!! Kteo" descr="A person sitting on a toilet&#10;&#10;Description automatically generated">
            <a:extLst>
              <a:ext uri="{FF2B5EF4-FFF2-40B4-BE49-F238E27FC236}">
                <a16:creationId xmlns:a16="http://schemas.microsoft.com/office/drawing/2014/main" id="{BB4EF48D-A363-BF5E-1103-A5EFEBC3C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0" y="200777"/>
            <a:ext cx="2402729" cy="3845597"/>
          </a:xfrm>
          <a:prstGeom prst="rect">
            <a:avLst/>
          </a:prstGeom>
        </p:spPr>
      </p:pic>
      <p:pic>
        <p:nvPicPr>
          <p:cNvPr id="26" name="!! Nitric">
            <a:extLst>
              <a:ext uri="{FF2B5EF4-FFF2-40B4-BE49-F238E27FC236}">
                <a16:creationId xmlns:a16="http://schemas.microsoft.com/office/drawing/2014/main" id="{7EE9F1E5-1244-CC3A-67B3-C56B532DE7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55" r="1184" b="3533"/>
          <a:stretch/>
        </p:blipFill>
        <p:spPr>
          <a:xfrm>
            <a:off x="2744390" y="1953467"/>
            <a:ext cx="5532730" cy="21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07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6325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3340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C64F49C7-B1C6-0242-5EC3-261A70968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4" y="933193"/>
            <a:ext cx="2780171" cy="2780171"/>
          </a:xfrm>
          <a:prstGeom prst="rect">
            <a:avLst/>
          </a:prstGeom>
          <a:effectLst>
            <a:outerShdw blurRad="50800" dist="38100" dir="13500000" sx="102000" sy="102000" algn="br" rotWithShape="0">
              <a:schemeClr val="accent2">
                <a:alpha val="53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CDB2E8-2579-C76D-5849-253A9AC1F733}"/>
              </a:ext>
            </a:extLst>
          </p:cNvPr>
          <p:cNvSpPr/>
          <p:nvPr/>
        </p:nvSpPr>
        <p:spPr>
          <a:xfrm>
            <a:off x="3243264" y="1147506"/>
            <a:ext cx="5457825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BUSINESS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68D52C-3A39-1D1D-E0A4-0F0A15C65B9C}"/>
              </a:ext>
            </a:extLst>
          </p:cNvPr>
          <p:cNvSpPr/>
          <p:nvPr/>
        </p:nvSpPr>
        <p:spPr>
          <a:xfrm>
            <a:off x="3471864" y="1823453"/>
            <a:ext cx="5000625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IS NOW OPEN FOR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E73E9-D0F2-BC11-3947-403250F8CD48}"/>
              </a:ext>
            </a:extLst>
          </p:cNvPr>
          <p:cNvSpPr/>
          <p:nvPr/>
        </p:nvSpPr>
        <p:spPr>
          <a:xfrm>
            <a:off x="3300414" y="2394716"/>
            <a:ext cx="5457825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INTERNATIONAL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19438-7DB7-0883-BB02-68DCF97FD832}"/>
              </a:ext>
            </a:extLst>
          </p:cNvPr>
          <p:cNvSpPr/>
          <p:nvPr/>
        </p:nvSpPr>
        <p:spPr>
          <a:xfrm>
            <a:off x="3300414" y="3074520"/>
            <a:ext cx="5457825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2307756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6D58F-B7FA-0B57-F3FB-C6BF4C589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7F8CFB-24D3-60F9-D6E6-E66A97BDA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2205" r="9563" b="27604"/>
          <a:stretch>
            <a:fillRect/>
          </a:stretch>
        </p:blipFill>
        <p:spPr>
          <a:xfrm>
            <a:off x="4968635" y="1902862"/>
            <a:ext cx="3806744" cy="13377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4A9FA6-6BA3-2DC1-86A3-4307DB7D6E23}"/>
              </a:ext>
            </a:extLst>
          </p:cNvPr>
          <p:cNvSpPr/>
          <p:nvPr/>
        </p:nvSpPr>
        <p:spPr>
          <a:xfrm>
            <a:off x="5332023" y="2845180"/>
            <a:ext cx="2178738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FFCC66"/>
                </a:solidFill>
                <a:latin typeface="Arial Black" panose="020B0A04020102020204" pitchFamily="34" charset="0"/>
              </a:rPr>
              <a:t>BE A DISTRIBUTOR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C1AD0C-69EA-1D5B-703E-F10EB3079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83" r="23375"/>
          <a:stretch>
            <a:fillRect/>
          </a:stretch>
        </p:blipFill>
        <p:spPr>
          <a:xfrm>
            <a:off x="368621" y="329903"/>
            <a:ext cx="4317776" cy="4408352"/>
          </a:xfrm>
          <a:custGeom>
            <a:avLst/>
            <a:gdLst>
              <a:gd name="csX0" fmla="*/ 2281682 w 4563364"/>
              <a:gd name="csY0" fmla="*/ 0 h 4659092"/>
              <a:gd name="csX1" fmla="*/ 4563364 w 4563364"/>
              <a:gd name="csY1" fmla="*/ 2329546 h 4659092"/>
              <a:gd name="csX2" fmla="*/ 2281682 w 4563364"/>
              <a:gd name="csY2" fmla="*/ 4659092 h 4659092"/>
              <a:gd name="csX3" fmla="*/ 0 w 4563364"/>
              <a:gd name="csY3" fmla="*/ 2329546 h 4659092"/>
              <a:gd name="csX4" fmla="*/ 2281682 w 4563364"/>
              <a:gd name="csY4" fmla="*/ 0 h 46590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63364" h="4659092">
                <a:moveTo>
                  <a:pt x="2281682" y="0"/>
                </a:moveTo>
                <a:cubicBezTo>
                  <a:pt x="3541820" y="0"/>
                  <a:pt x="4563364" y="1042973"/>
                  <a:pt x="4563364" y="2329546"/>
                </a:cubicBezTo>
                <a:cubicBezTo>
                  <a:pt x="4563364" y="3616119"/>
                  <a:pt x="3541820" y="4659092"/>
                  <a:pt x="2281682" y="4659092"/>
                </a:cubicBezTo>
                <a:cubicBezTo>
                  <a:pt x="1021544" y="4659092"/>
                  <a:pt x="0" y="3616119"/>
                  <a:pt x="0" y="2329546"/>
                </a:cubicBezTo>
                <a:cubicBezTo>
                  <a:pt x="0" y="1042973"/>
                  <a:pt x="1021544" y="0"/>
                  <a:pt x="2281682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279749359"/>
      </p:ext>
    </p:extLst>
  </p:cSld>
  <p:clrMapOvr>
    <a:masterClrMapping/>
  </p:clrMapOvr>
  <p:transition spd="slow">
    <p:wip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1FFA4-C495-D8AE-5E89-1F19EE46F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5D25D625-9885-AC24-2DB6-DF1B732D0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74" y="3717066"/>
            <a:ext cx="832722" cy="8327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86C417A-FBE8-027B-4B6D-03E6EB916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06" y="3717592"/>
            <a:ext cx="832722" cy="8327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E590BC2-0B93-E19B-2E4F-C9AEBE7A3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54" y="2339312"/>
            <a:ext cx="832722" cy="83272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B09822A9-8927-CB77-DAFB-53D15CF84DCC}"/>
              </a:ext>
            </a:extLst>
          </p:cNvPr>
          <p:cNvSpPr/>
          <p:nvPr/>
        </p:nvSpPr>
        <p:spPr>
          <a:xfrm>
            <a:off x="694185" y="2559465"/>
            <a:ext cx="1786509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North America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B81B0AB-75B4-54A9-3DAE-0C5685C55473}"/>
              </a:ext>
            </a:extLst>
          </p:cNvPr>
          <p:cNvSpPr/>
          <p:nvPr/>
        </p:nvSpPr>
        <p:spPr>
          <a:xfrm>
            <a:off x="1461734" y="3937745"/>
            <a:ext cx="1074375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Europe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1C765FD-68A9-E60C-BEDF-D4AD52296054}"/>
              </a:ext>
            </a:extLst>
          </p:cNvPr>
          <p:cNvSpPr/>
          <p:nvPr/>
        </p:nvSpPr>
        <p:spPr>
          <a:xfrm>
            <a:off x="7052328" y="2593267"/>
            <a:ext cx="1503221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Middle East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DD4892-B109-4C97-384D-F35BC3CF122B}"/>
              </a:ext>
            </a:extLst>
          </p:cNvPr>
          <p:cNvSpPr/>
          <p:nvPr/>
        </p:nvSpPr>
        <p:spPr>
          <a:xfrm>
            <a:off x="7052328" y="3937745"/>
            <a:ext cx="914353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Africa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F3F6916-DA1B-C9A5-19A6-403EC7551BB1}"/>
              </a:ext>
            </a:extLst>
          </p:cNvPr>
          <p:cNvSpPr/>
          <p:nvPr/>
        </p:nvSpPr>
        <p:spPr>
          <a:xfrm>
            <a:off x="1765765" y="1278850"/>
            <a:ext cx="1883757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Australia &amp; New Zealand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48921E7-2C2F-733B-239F-12C5064204FC}"/>
              </a:ext>
            </a:extLst>
          </p:cNvPr>
          <p:cNvSpPr/>
          <p:nvPr/>
        </p:nvSpPr>
        <p:spPr>
          <a:xfrm>
            <a:off x="5849653" y="1459658"/>
            <a:ext cx="881636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Asia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A4A5E13-580B-1318-E013-5794DA7A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57" y="2341836"/>
            <a:ext cx="832722" cy="8327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71FFF5-093C-3D55-3F06-BB0637701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83" y="1198665"/>
            <a:ext cx="832722" cy="8327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1D0861B-A0C4-5F10-283B-0CA6FEBA5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78" y="1239146"/>
            <a:ext cx="832722" cy="832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C404D-3EA3-9893-C3C0-D29FC198D8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2205" r="9563" b="27604"/>
          <a:stretch>
            <a:fillRect/>
          </a:stretch>
        </p:blipFill>
        <p:spPr>
          <a:xfrm>
            <a:off x="3426838" y="101878"/>
            <a:ext cx="2755484" cy="9683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746EC7-8C2A-78DB-32AD-33D28549FA76}"/>
              </a:ext>
            </a:extLst>
          </p:cNvPr>
          <p:cNvSpPr/>
          <p:nvPr/>
        </p:nvSpPr>
        <p:spPr>
          <a:xfrm>
            <a:off x="3494028" y="761211"/>
            <a:ext cx="1770741" cy="25391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rgbClr val="FFCC66"/>
                </a:solidFill>
                <a:latin typeface="Arial Black" panose="020B0A04020102020204" pitchFamily="34" charset="0"/>
              </a:rPr>
              <a:t>BE A DISTRIBUTOR</a:t>
            </a:r>
          </a:p>
        </p:txBody>
      </p:sp>
      <p:pic>
        <p:nvPicPr>
          <p:cNvPr id="5" name="Picture 4" descr="A logo with text overlay&#10;&#10;Description automatically generated">
            <a:extLst>
              <a:ext uri="{FF2B5EF4-FFF2-40B4-BE49-F238E27FC236}">
                <a16:creationId xmlns:a16="http://schemas.microsoft.com/office/drawing/2014/main" id="{75FFD710-51E3-F918-5DF3-94227B2632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7" y="87002"/>
            <a:ext cx="928124" cy="928124"/>
          </a:xfrm>
          <a:prstGeom prst="rect">
            <a:avLst/>
          </a:prstGeom>
          <a:effectLst>
            <a:outerShdw blurRad="50800" dist="38100" dir="13500000" sx="102000" sy="102000" algn="br" rotWithShape="0">
              <a:schemeClr val="accent2">
                <a:alpha val="53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5671C-DDA3-0DFA-2F16-62F05C45ED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83" r="23375"/>
          <a:stretch>
            <a:fillRect/>
          </a:stretch>
        </p:blipFill>
        <p:spPr>
          <a:xfrm>
            <a:off x="3320378" y="1907941"/>
            <a:ext cx="2933213" cy="2994746"/>
          </a:xfrm>
          <a:custGeom>
            <a:avLst/>
            <a:gdLst>
              <a:gd name="csX0" fmla="*/ 2281682 w 4563364"/>
              <a:gd name="csY0" fmla="*/ 0 h 4659092"/>
              <a:gd name="csX1" fmla="*/ 4563364 w 4563364"/>
              <a:gd name="csY1" fmla="*/ 2329546 h 4659092"/>
              <a:gd name="csX2" fmla="*/ 2281682 w 4563364"/>
              <a:gd name="csY2" fmla="*/ 4659092 h 4659092"/>
              <a:gd name="csX3" fmla="*/ 0 w 4563364"/>
              <a:gd name="csY3" fmla="*/ 2329546 h 4659092"/>
              <a:gd name="csX4" fmla="*/ 2281682 w 4563364"/>
              <a:gd name="csY4" fmla="*/ 0 h 46590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63364" h="4659092">
                <a:moveTo>
                  <a:pt x="2281682" y="0"/>
                </a:moveTo>
                <a:cubicBezTo>
                  <a:pt x="3541820" y="0"/>
                  <a:pt x="4563364" y="1042973"/>
                  <a:pt x="4563364" y="2329546"/>
                </a:cubicBezTo>
                <a:cubicBezTo>
                  <a:pt x="4563364" y="3616119"/>
                  <a:pt x="3541820" y="4659092"/>
                  <a:pt x="2281682" y="4659092"/>
                </a:cubicBezTo>
                <a:cubicBezTo>
                  <a:pt x="1021544" y="4659092"/>
                  <a:pt x="0" y="3616119"/>
                  <a:pt x="0" y="2329546"/>
                </a:cubicBezTo>
                <a:cubicBezTo>
                  <a:pt x="0" y="1042973"/>
                  <a:pt x="1021544" y="0"/>
                  <a:pt x="2281682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96156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2FD8A-E8EE-765D-8E45-4A9268A5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DABB33-F2DE-367A-8040-534936A26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32" y="194934"/>
            <a:ext cx="742945" cy="987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35183-C608-882D-09E7-CC74F1914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170201"/>
            <a:ext cx="1235242" cy="997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75A6A6-FA04-4FE1-2626-E7AB89B25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99" y="61415"/>
            <a:ext cx="1137554" cy="1174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74D393-0E8E-2FC0-B58F-9620AF977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25" y="205055"/>
            <a:ext cx="742946" cy="991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716A1E-CD28-C50E-1517-4FEAA2D586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12" y="194935"/>
            <a:ext cx="1011588" cy="10000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1DF49B-DEEC-6770-AAB0-118D830E32F8}"/>
              </a:ext>
            </a:extLst>
          </p:cNvPr>
          <p:cNvSpPr/>
          <p:nvPr/>
        </p:nvSpPr>
        <p:spPr>
          <a:xfrm>
            <a:off x="5889920" y="4156570"/>
            <a:ext cx="313932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P8,000/bot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6A7A0B-DCD4-59B5-0690-A8DE399ECA62}"/>
              </a:ext>
            </a:extLst>
          </p:cNvPr>
          <p:cNvSpPr/>
          <p:nvPr/>
        </p:nvSpPr>
        <p:spPr>
          <a:xfrm>
            <a:off x="1907747" y="3688861"/>
            <a:ext cx="218232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9 bottles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5CA336-6EAE-A9EA-3049-5B325C1A5A4E}"/>
              </a:ext>
            </a:extLst>
          </p:cNvPr>
          <p:cNvSpPr/>
          <p:nvPr/>
        </p:nvSpPr>
        <p:spPr>
          <a:xfrm>
            <a:off x="1007662" y="4141891"/>
            <a:ext cx="398250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P70,000.00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1CF60-CE93-8BE4-ABA7-0864D129A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13509" r="12923" b="12807"/>
          <a:stretch>
            <a:fillRect/>
          </a:stretch>
        </p:blipFill>
        <p:spPr>
          <a:xfrm>
            <a:off x="662207" y="2132165"/>
            <a:ext cx="1496864" cy="1479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0F95D6-3082-234B-5BF8-AA3FD3AE174B}"/>
              </a:ext>
            </a:extLst>
          </p:cNvPr>
          <p:cNvSpPr/>
          <p:nvPr/>
        </p:nvSpPr>
        <p:spPr>
          <a:xfrm>
            <a:off x="462501" y="1370417"/>
            <a:ext cx="190725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FREE</a:t>
            </a:r>
          </a:p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SHIPPING -</a:t>
            </a:r>
          </a:p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INTERNATIONAL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4F652-0D23-994A-836B-DD3E7D700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47" y="1454147"/>
            <a:ext cx="2385152" cy="2822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9410E6-5B77-E523-23A6-D9BA9461B0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83" r="23375"/>
          <a:stretch>
            <a:fillRect/>
          </a:stretch>
        </p:blipFill>
        <p:spPr>
          <a:xfrm>
            <a:off x="2975001" y="1454147"/>
            <a:ext cx="2014961" cy="2057231"/>
          </a:xfrm>
          <a:custGeom>
            <a:avLst/>
            <a:gdLst>
              <a:gd name="csX0" fmla="*/ 2281682 w 4563364"/>
              <a:gd name="csY0" fmla="*/ 0 h 4659092"/>
              <a:gd name="csX1" fmla="*/ 4563364 w 4563364"/>
              <a:gd name="csY1" fmla="*/ 2329546 h 4659092"/>
              <a:gd name="csX2" fmla="*/ 2281682 w 4563364"/>
              <a:gd name="csY2" fmla="*/ 4659092 h 4659092"/>
              <a:gd name="csX3" fmla="*/ 0 w 4563364"/>
              <a:gd name="csY3" fmla="*/ 2329546 h 4659092"/>
              <a:gd name="csX4" fmla="*/ 2281682 w 4563364"/>
              <a:gd name="csY4" fmla="*/ 0 h 46590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63364" h="4659092">
                <a:moveTo>
                  <a:pt x="2281682" y="0"/>
                </a:moveTo>
                <a:cubicBezTo>
                  <a:pt x="3541820" y="0"/>
                  <a:pt x="4563364" y="1042973"/>
                  <a:pt x="4563364" y="2329546"/>
                </a:cubicBezTo>
                <a:cubicBezTo>
                  <a:pt x="4563364" y="3616119"/>
                  <a:pt x="3541820" y="4659092"/>
                  <a:pt x="2281682" y="4659092"/>
                </a:cubicBezTo>
                <a:cubicBezTo>
                  <a:pt x="1021544" y="4659092"/>
                  <a:pt x="0" y="3616119"/>
                  <a:pt x="0" y="2329546"/>
                </a:cubicBezTo>
                <a:cubicBezTo>
                  <a:pt x="0" y="1042973"/>
                  <a:pt x="1021544" y="0"/>
                  <a:pt x="2281682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614740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86FBF-25BC-2EE2-D0A2-DFAC2C86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705457-6304-A7D4-8694-7C55A8BAE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1" y="89660"/>
            <a:ext cx="1067864" cy="14528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5D64F2-C4BB-963C-0F88-D793A48FF77A}"/>
              </a:ext>
            </a:extLst>
          </p:cNvPr>
          <p:cNvSpPr/>
          <p:nvPr/>
        </p:nvSpPr>
        <p:spPr>
          <a:xfrm>
            <a:off x="5889919" y="4156570"/>
            <a:ext cx="313932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P7,500/bot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BEFE3-7E39-9E25-0F84-95209AF68F4A}"/>
              </a:ext>
            </a:extLst>
          </p:cNvPr>
          <p:cNvSpPr/>
          <p:nvPr/>
        </p:nvSpPr>
        <p:spPr>
          <a:xfrm>
            <a:off x="1907747" y="3688861"/>
            <a:ext cx="218232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9 bottles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B05E65-8079-272C-68B0-A6ECE1C3A481}"/>
              </a:ext>
            </a:extLst>
          </p:cNvPr>
          <p:cNvSpPr/>
          <p:nvPr/>
        </p:nvSpPr>
        <p:spPr>
          <a:xfrm>
            <a:off x="1007662" y="4141891"/>
            <a:ext cx="398250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P55,000.00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13B3E-C22B-2FCB-BFCD-3A7830FEA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13509" r="12923" b="12807"/>
          <a:stretch>
            <a:fillRect/>
          </a:stretch>
        </p:blipFill>
        <p:spPr>
          <a:xfrm>
            <a:off x="429574" y="2571751"/>
            <a:ext cx="1496864" cy="14792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FEA2E3-0D94-0210-EA10-17A8DCDB5BC8}"/>
              </a:ext>
            </a:extLst>
          </p:cNvPr>
          <p:cNvSpPr/>
          <p:nvPr/>
        </p:nvSpPr>
        <p:spPr>
          <a:xfrm>
            <a:off x="229868" y="1810003"/>
            <a:ext cx="190725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FREE</a:t>
            </a:r>
          </a:p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SHIPPING -</a:t>
            </a:r>
          </a:p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INTERNATIONAL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6EC0C3-21AF-E526-F4EE-9F65B3DAC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47" y="1454147"/>
            <a:ext cx="2385152" cy="28225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86B53D-2A61-E864-0BBB-EC72FAD86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83" r="23375"/>
          <a:stretch>
            <a:fillRect/>
          </a:stretch>
        </p:blipFill>
        <p:spPr>
          <a:xfrm>
            <a:off x="2426254" y="467600"/>
            <a:ext cx="2933213" cy="2994746"/>
          </a:xfrm>
          <a:custGeom>
            <a:avLst/>
            <a:gdLst>
              <a:gd name="csX0" fmla="*/ 2281682 w 4563364"/>
              <a:gd name="csY0" fmla="*/ 0 h 4659092"/>
              <a:gd name="csX1" fmla="*/ 4563364 w 4563364"/>
              <a:gd name="csY1" fmla="*/ 2329546 h 4659092"/>
              <a:gd name="csX2" fmla="*/ 2281682 w 4563364"/>
              <a:gd name="csY2" fmla="*/ 4659092 h 4659092"/>
              <a:gd name="csX3" fmla="*/ 0 w 4563364"/>
              <a:gd name="csY3" fmla="*/ 2329546 h 4659092"/>
              <a:gd name="csX4" fmla="*/ 2281682 w 4563364"/>
              <a:gd name="csY4" fmla="*/ 0 h 46590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63364" h="4659092">
                <a:moveTo>
                  <a:pt x="2281682" y="0"/>
                </a:moveTo>
                <a:cubicBezTo>
                  <a:pt x="3541820" y="0"/>
                  <a:pt x="4563364" y="1042973"/>
                  <a:pt x="4563364" y="2329546"/>
                </a:cubicBezTo>
                <a:cubicBezTo>
                  <a:pt x="4563364" y="3616119"/>
                  <a:pt x="3541820" y="4659092"/>
                  <a:pt x="2281682" y="4659092"/>
                </a:cubicBezTo>
                <a:cubicBezTo>
                  <a:pt x="1021544" y="4659092"/>
                  <a:pt x="0" y="3616119"/>
                  <a:pt x="0" y="2329546"/>
                </a:cubicBezTo>
                <a:cubicBezTo>
                  <a:pt x="0" y="1042973"/>
                  <a:pt x="1021544" y="0"/>
                  <a:pt x="2281682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42164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7B240D-F747-E838-7CBF-A33FAB46B16B}"/>
              </a:ext>
            </a:extLst>
          </p:cNvPr>
          <p:cNvSpPr/>
          <p:nvPr/>
        </p:nvSpPr>
        <p:spPr>
          <a:xfrm>
            <a:off x="260599" y="94165"/>
            <a:ext cx="848399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DISCOUNT VOUCHER PRIVILEGE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A0FC2-056D-1F34-2C5B-5A13F4E99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2205" r="9563" b="27604"/>
          <a:stretch>
            <a:fillRect/>
          </a:stretch>
        </p:blipFill>
        <p:spPr>
          <a:xfrm>
            <a:off x="509750" y="1012450"/>
            <a:ext cx="3940342" cy="13847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087011-9DA4-F6F2-768C-A6966B3FE131}"/>
              </a:ext>
            </a:extLst>
          </p:cNvPr>
          <p:cNvSpPr/>
          <p:nvPr/>
        </p:nvSpPr>
        <p:spPr>
          <a:xfrm>
            <a:off x="287495" y="2177595"/>
            <a:ext cx="4197693" cy="21467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66FF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P5,000.00</a:t>
            </a:r>
          </a:p>
          <a:p>
            <a:pPr algn="ctr"/>
            <a:r>
              <a:rPr lang="en-US" sz="4500" dirty="0">
                <a:ln w="0"/>
                <a:solidFill>
                  <a:srgbClr val="66FF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DISCOUNT VOUCHER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3B8C06-8A8C-35C7-419A-DCD7D03E07F2}"/>
              </a:ext>
            </a:extLst>
          </p:cNvPr>
          <p:cNvSpPr/>
          <p:nvPr/>
        </p:nvSpPr>
        <p:spPr>
          <a:xfrm>
            <a:off x="5502154" y="3855849"/>
            <a:ext cx="3013396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BUY ONE GET ONE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9C3096-EFC5-59EF-B577-11E2227AC97C}"/>
              </a:ext>
            </a:extLst>
          </p:cNvPr>
          <p:cNvSpPr/>
          <p:nvPr/>
        </p:nvSpPr>
        <p:spPr>
          <a:xfrm>
            <a:off x="509750" y="4235087"/>
            <a:ext cx="3801280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66FF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PER MONTH FOR ONE YEAR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D43750-4A95-A012-D3D0-3A6E39E21678}"/>
              </a:ext>
            </a:extLst>
          </p:cNvPr>
          <p:cNvSpPr/>
          <p:nvPr/>
        </p:nvSpPr>
        <p:spPr>
          <a:xfrm>
            <a:off x="5318454" y="4530254"/>
            <a:ext cx="3248591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@ MEMBERS PRICE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0744AA-0E60-F980-517E-89D8D0176E39}"/>
              </a:ext>
            </a:extLst>
          </p:cNvPr>
          <p:cNvSpPr/>
          <p:nvPr/>
        </p:nvSpPr>
        <p:spPr>
          <a:xfrm>
            <a:off x="5144812" y="4188920"/>
            <a:ext cx="3801280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ON SPECIAL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7CFD-1235-0E2E-F737-A6A754FED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83" r="23375"/>
          <a:stretch>
            <a:fillRect/>
          </a:stretch>
        </p:blipFill>
        <p:spPr>
          <a:xfrm>
            <a:off x="5502154" y="837322"/>
            <a:ext cx="2828273" cy="2887604"/>
          </a:xfrm>
          <a:custGeom>
            <a:avLst/>
            <a:gdLst>
              <a:gd name="csX0" fmla="*/ 2281682 w 4563364"/>
              <a:gd name="csY0" fmla="*/ 0 h 4659092"/>
              <a:gd name="csX1" fmla="*/ 4563364 w 4563364"/>
              <a:gd name="csY1" fmla="*/ 2329546 h 4659092"/>
              <a:gd name="csX2" fmla="*/ 2281682 w 4563364"/>
              <a:gd name="csY2" fmla="*/ 4659092 h 4659092"/>
              <a:gd name="csX3" fmla="*/ 0 w 4563364"/>
              <a:gd name="csY3" fmla="*/ 2329546 h 4659092"/>
              <a:gd name="csX4" fmla="*/ 2281682 w 4563364"/>
              <a:gd name="csY4" fmla="*/ 0 h 46590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63364" h="4659092">
                <a:moveTo>
                  <a:pt x="2281682" y="0"/>
                </a:moveTo>
                <a:cubicBezTo>
                  <a:pt x="3541820" y="0"/>
                  <a:pt x="4563364" y="1042973"/>
                  <a:pt x="4563364" y="2329546"/>
                </a:cubicBezTo>
                <a:cubicBezTo>
                  <a:pt x="4563364" y="3616119"/>
                  <a:pt x="3541820" y="4659092"/>
                  <a:pt x="2281682" y="4659092"/>
                </a:cubicBezTo>
                <a:cubicBezTo>
                  <a:pt x="1021544" y="4659092"/>
                  <a:pt x="0" y="3616119"/>
                  <a:pt x="0" y="2329546"/>
                </a:cubicBezTo>
                <a:cubicBezTo>
                  <a:pt x="0" y="1042973"/>
                  <a:pt x="1021544" y="0"/>
                  <a:pt x="2281682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804580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10" grpId="0"/>
      <p:bldP spid="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37216-85FF-B1C9-C4D6-41ED2E3BA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29" y="193247"/>
            <a:ext cx="742945" cy="987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25D4D-FCC9-4DBD-B2D3-7C95C4431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" y="158393"/>
            <a:ext cx="1235242" cy="997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202F4-32CB-0E79-ACCA-18697DF40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47" y="59728"/>
            <a:ext cx="1137554" cy="1174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60DDF-74F3-0053-1286-5131F27C7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68" y="193247"/>
            <a:ext cx="742946" cy="991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B2C7B-0FDE-EF28-D505-72764EF6E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78" y="183127"/>
            <a:ext cx="1011588" cy="1000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72817-1C5B-FAA7-B586-42E73A973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0" y="215521"/>
            <a:ext cx="769319" cy="104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85A72-2B51-51CE-5614-C751431C56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99" y="1904536"/>
            <a:ext cx="2574744" cy="30469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F17191-6205-5A39-3180-06C8FB8DDFCB}"/>
              </a:ext>
            </a:extLst>
          </p:cNvPr>
          <p:cNvSpPr/>
          <p:nvPr/>
        </p:nvSpPr>
        <p:spPr>
          <a:xfrm>
            <a:off x="959642" y="1278379"/>
            <a:ext cx="373563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DIRECT REFERRAL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0944C9-5832-67F1-D5F9-0DD0BE70FB0C}"/>
              </a:ext>
            </a:extLst>
          </p:cNvPr>
          <p:cNvSpPr/>
          <p:nvPr/>
        </p:nvSpPr>
        <p:spPr>
          <a:xfrm>
            <a:off x="1034147" y="1574049"/>
            <a:ext cx="3559309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P5,000.00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73216-693A-9269-DAEE-79CC6B39481C}"/>
              </a:ext>
            </a:extLst>
          </p:cNvPr>
          <p:cNvSpPr/>
          <p:nvPr/>
        </p:nvSpPr>
        <p:spPr>
          <a:xfrm>
            <a:off x="305860" y="2700717"/>
            <a:ext cx="3355214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TEAM SALES BONUS - BINARY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8B7501-AE9A-66CB-B68B-584297790D71}"/>
              </a:ext>
            </a:extLst>
          </p:cNvPr>
          <p:cNvSpPr/>
          <p:nvPr/>
        </p:nvSpPr>
        <p:spPr>
          <a:xfrm>
            <a:off x="466584" y="2893362"/>
            <a:ext cx="293734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P8,000.00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29753E-89F2-FD9C-6BD9-C4C72382BA11}"/>
              </a:ext>
            </a:extLst>
          </p:cNvPr>
          <p:cNvSpPr/>
          <p:nvPr/>
        </p:nvSpPr>
        <p:spPr>
          <a:xfrm>
            <a:off x="236130" y="3765435"/>
            <a:ext cx="3494675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TEAM SALES BONUS - TRINARY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A44C3B-D4AB-2579-82F3-2E0D1BAF32C7}"/>
              </a:ext>
            </a:extLst>
          </p:cNvPr>
          <p:cNvSpPr/>
          <p:nvPr/>
        </p:nvSpPr>
        <p:spPr>
          <a:xfrm>
            <a:off x="293460" y="3958079"/>
            <a:ext cx="328359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P16,000.00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814E78-C780-2DB4-86D1-DF8BB5DB0C1F}"/>
              </a:ext>
            </a:extLst>
          </p:cNvPr>
          <p:cNvSpPr/>
          <p:nvPr/>
        </p:nvSpPr>
        <p:spPr>
          <a:xfrm>
            <a:off x="-6078677" y="94165"/>
            <a:ext cx="5851602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ADDED BENEFIT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D07A00-860D-C423-756E-8A3611A9DA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83" r="23375"/>
          <a:stretch>
            <a:fillRect/>
          </a:stretch>
        </p:blipFill>
        <p:spPr>
          <a:xfrm>
            <a:off x="3849508" y="2497160"/>
            <a:ext cx="2132660" cy="2177398"/>
          </a:xfrm>
          <a:custGeom>
            <a:avLst/>
            <a:gdLst>
              <a:gd name="csX0" fmla="*/ 2281682 w 4563364"/>
              <a:gd name="csY0" fmla="*/ 0 h 4659092"/>
              <a:gd name="csX1" fmla="*/ 4563364 w 4563364"/>
              <a:gd name="csY1" fmla="*/ 2329546 h 4659092"/>
              <a:gd name="csX2" fmla="*/ 2281682 w 4563364"/>
              <a:gd name="csY2" fmla="*/ 4659092 h 4659092"/>
              <a:gd name="csX3" fmla="*/ 0 w 4563364"/>
              <a:gd name="csY3" fmla="*/ 2329546 h 4659092"/>
              <a:gd name="csX4" fmla="*/ 2281682 w 4563364"/>
              <a:gd name="csY4" fmla="*/ 0 h 46590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63364" h="4659092">
                <a:moveTo>
                  <a:pt x="2281682" y="0"/>
                </a:moveTo>
                <a:cubicBezTo>
                  <a:pt x="3541820" y="0"/>
                  <a:pt x="4563364" y="1042973"/>
                  <a:pt x="4563364" y="2329546"/>
                </a:cubicBezTo>
                <a:cubicBezTo>
                  <a:pt x="4563364" y="3616119"/>
                  <a:pt x="3541820" y="4659092"/>
                  <a:pt x="2281682" y="4659092"/>
                </a:cubicBezTo>
                <a:cubicBezTo>
                  <a:pt x="1021544" y="4659092"/>
                  <a:pt x="0" y="3616119"/>
                  <a:pt x="0" y="2329546"/>
                </a:cubicBezTo>
                <a:cubicBezTo>
                  <a:pt x="0" y="1042973"/>
                  <a:pt x="1021544" y="0"/>
                  <a:pt x="2281682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40540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0EAFE-AB3B-82AF-0692-15AAE623A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E9418-44DE-57E4-EA41-B6804BE84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29" y="193247"/>
            <a:ext cx="742945" cy="987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6B1C1-0985-2F4D-953E-43B353E0F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" y="158393"/>
            <a:ext cx="1235242" cy="997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F1FD58-137C-8F4E-8CB1-BB8210304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47" y="59728"/>
            <a:ext cx="1137554" cy="1174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D93BD-A67B-F0FE-EC00-03B3732AA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68" y="193247"/>
            <a:ext cx="742946" cy="991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3578D-3430-5CC4-E368-22256F7875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78" y="183127"/>
            <a:ext cx="1011588" cy="1000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70E091-5B13-187A-2306-795CEE302E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0" y="215521"/>
            <a:ext cx="769319" cy="104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8DF06B-77C8-EAA9-7659-26060A01B2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37" y="66702"/>
            <a:ext cx="748637" cy="8859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FDB6778-C5FE-7A3D-E0AA-AABF44987139}"/>
              </a:ext>
            </a:extLst>
          </p:cNvPr>
          <p:cNvSpPr/>
          <p:nvPr/>
        </p:nvSpPr>
        <p:spPr>
          <a:xfrm>
            <a:off x="-6078677" y="94165"/>
            <a:ext cx="5851602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ADDED BENEFIT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1311B3-0970-6E6F-E06F-E2D9B34BAA6D}"/>
              </a:ext>
            </a:extLst>
          </p:cNvPr>
          <p:cNvGrpSpPr/>
          <p:nvPr/>
        </p:nvGrpSpPr>
        <p:grpSpPr>
          <a:xfrm>
            <a:off x="5441960" y="1549714"/>
            <a:ext cx="1574259" cy="771950"/>
            <a:chOff x="8169838" y="1960803"/>
            <a:chExt cx="2099012" cy="102926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E0858DC-79FC-04AE-E613-87173C3D8D4A}"/>
                </a:ext>
              </a:extLst>
            </p:cNvPr>
            <p:cNvSpPr/>
            <p:nvPr/>
          </p:nvSpPr>
          <p:spPr>
            <a:xfrm>
              <a:off x="8169838" y="1960803"/>
              <a:ext cx="2099012" cy="1029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D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0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55552D-CED3-536C-CCB7-4C7D3B9FB799}"/>
                </a:ext>
              </a:extLst>
            </p:cNvPr>
            <p:cNvSpPr/>
            <p:nvPr/>
          </p:nvSpPr>
          <p:spPr>
            <a:xfrm>
              <a:off x="8280595" y="2013771"/>
              <a:ext cx="1835887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YOU</a:t>
              </a:r>
            </a:p>
          </p:txBody>
        </p:sp>
      </p:grpSp>
      <p:pic>
        <p:nvPicPr>
          <p:cNvPr id="19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28074373-18B7-B1C4-1310-DCDFAD99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7" b="19073"/>
          <a:stretch>
            <a:fillRect/>
          </a:stretch>
        </p:blipFill>
        <p:spPr bwMode="auto">
          <a:xfrm>
            <a:off x="6380210" y="2575810"/>
            <a:ext cx="1902418" cy="113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36F7F89F-8BDF-5B89-88A5-F789BC94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7" b="19073"/>
          <a:stretch>
            <a:fillRect/>
          </a:stretch>
        </p:blipFill>
        <p:spPr bwMode="auto">
          <a:xfrm>
            <a:off x="6839113" y="1660150"/>
            <a:ext cx="923787" cy="55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EE33C3-1A24-FD81-F21B-A1A23F14BE49}"/>
              </a:ext>
            </a:extLst>
          </p:cNvPr>
          <p:cNvSpPr/>
          <p:nvPr/>
        </p:nvSpPr>
        <p:spPr>
          <a:xfrm>
            <a:off x="4287085" y="4018511"/>
            <a:ext cx="4618975" cy="92119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7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F0502020204030204" pitchFamily="34" charset="0"/>
              </a:rPr>
              <a:t>PRESTIGE WILL PAIR WITH ALL ENTRY  PACKAGES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BC58B9-8B32-17F4-EBAA-6D418E2F6C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83" r="23375"/>
          <a:stretch>
            <a:fillRect/>
          </a:stretch>
        </p:blipFill>
        <p:spPr>
          <a:xfrm>
            <a:off x="4572001" y="2555831"/>
            <a:ext cx="1150691" cy="1174830"/>
          </a:xfrm>
          <a:custGeom>
            <a:avLst/>
            <a:gdLst>
              <a:gd name="csX0" fmla="*/ 2281682 w 4563364"/>
              <a:gd name="csY0" fmla="*/ 0 h 4659092"/>
              <a:gd name="csX1" fmla="*/ 4563364 w 4563364"/>
              <a:gd name="csY1" fmla="*/ 2329546 h 4659092"/>
              <a:gd name="csX2" fmla="*/ 2281682 w 4563364"/>
              <a:gd name="csY2" fmla="*/ 4659092 h 4659092"/>
              <a:gd name="csX3" fmla="*/ 0 w 4563364"/>
              <a:gd name="csY3" fmla="*/ 2329546 h 4659092"/>
              <a:gd name="csX4" fmla="*/ 2281682 w 4563364"/>
              <a:gd name="csY4" fmla="*/ 0 h 46590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63364" h="4659092">
                <a:moveTo>
                  <a:pt x="2281682" y="0"/>
                </a:moveTo>
                <a:cubicBezTo>
                  <a:pt x="3541820" y="0"/>
                  <a:pt x="4563364" y="1042973"/>
                  <a:pt x="4563364" y="2329546"/>
                </a:cubicBezTo>
                <a:cubicBezTo>
                  <a:pt x="4563364" y="3616119"/>
                  <a:pt x="3541820" y="4659092"/>
                  <a:pt x="2281682" y="4659092"/>
                </a:cubicBezTo>
                <a:cubicBezTo>
                  <a:pt x="1021544" y="4659092"/>
                  <a:pt x="0" y="3616119"/>
                  <a:pt x="0" y="2329546"/>
                </a:cubicBezTo>
                <a:cubicBezTo>
                  <a:pt x="0" y="1042973"/>
                  <a:pt x="1021544" y="0"/>
                  <a:pt x="2281682" y="0"/>
                </a:cubicBezTo>
                <a:close/>
              </a:path>
            </a:pathLst>
          </a:custGeom>
          <a:ln w="28575"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DDB85C-23A6-293B-CB94-ABF75EDF68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83" r="23375"/>
          <a:stretch>
            <a:fillRect/>
          </a:stretch>
        </p:blipFill>
        <p:spPr>
          <a:xfrm>
            <a:off x="556372" y="1549714"/>
            <a:ext cx="3282812" cy="3351678"/>
          </a:xfrm>
          <a:custGeom>
            <a:avLst/>
            <a:gdLst>
              <a:gd name="csX0" fmla="*/ 2281682 w 4563364"/>
              <a:gd name="csY0" fmla="*/ 0 h 4659092"/>
              <a:gd name="csX1" fmla="*/ 4563364 w 4563364"/>
              <a:gd name="csY1" fmla="*/ 2329546 h 4659092"/>
              <a:gd name="csX2" fmla="*/ 2281682 w 4563364"/>
              <a:gd name="csY2" fmla="*/ 4659092 h 4659092"/>
              <a:gd name="csX3" fmla="*/ 0 w 4563364"/>
              <a:gd name="csY3" fmla="*/ 2329546 h 4659092"/>
              <a:gd name="csX4" fmla="*/ 2281682 w 4563364"/>
              <a:gd name="csY4" fmla="*/ 0 h 46590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63364" h="4659092">
                <a:moveTo>
                  <a:pt x="2281682" y="0"/>
                </a:moveTo>
                <a:cubicBezTo>
                  <a:pt x="3541820" y="0"/>
                  <a:pt x="4563364" y="1042973"/>
                  <a:pt x="4563364" y="2329546"/>
                </a:cubicBezTo>
                <a:cubicBezTo>
                  <a:pt x="4563364" y="3616119"/>
                  <a:pt x="3541820" y="4659092"/>
                  <a:pt x="2281682" y="4659092"/>
                </a:cubicBezTo>
                <a:cubicBezTo>
                  <a:pt x="1021544" y="4659092"/>
                  <a:pt x="0" y="3616119"/>
                  <a:pt x="0" y="2329546"/>
                </a:cubicBezTo>
                <a:cubicBezTo>
                  <a:pt x="0" y="1042973"/>
                  <a:pt x="1021544" y="0"/>
                  <a:pt x="2281682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DC219D-B8DB-A80C-BF10-CC0D6993273C}"/>
              </a:ext>
            </a:extLst>
          </p:cNvPr>
          <p:cNvCxnSpPr>
            <a:stCxn id="17" idx="2"/>
          </p:cNvCxnSpPr>
          <p:nvPr/>
        </p:nvCxnSpPr>
        <p:spPr>
          <a:xfrm flipH="1">
            <a:off x="5593080" y="2321664"/>
            <a:ext cx="636010" cy="39867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2D66BD-FAA6-A293-9AAF-067D329690CC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229090" y="2321664"/>
            <a:ext cx="787129" cy="39867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988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81016-5AEB-19A8-B088-76B42064E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 lANDING">
            <a:extLst>
              <a:ext uri="{FF2B5EF4-FFF2-40B4-BE49-F238E27FC236}">
                <a16:creationId xmlns:a16="http://schemas.microsoft.com/office/drawing/2014/main" id="{58C5D323-4517-F551-37D7-DED517C8BFB1}"/>
              </a:ext>
            </a:extLst>
          </p:cNvPr>
          <p:cNvSpPr/>
          <p:nvPr/>
        </p:nvSpPr>
        <p:spPr>
          <a:xfrm>
            <a:off x="1722831" y="-107381"/>
            <a:ext cx="6096640" cy="788130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LANDING PAGES</a:t>
            </a:r>
          </a:p>
        </p:txBody>
      </p:sp>
      <p:pic>
        <p:nvPicPr>
          <p:cNvPr id="15" name="!! Kteo">
            <a:extLst>
              <a:ext uri="{FF2B5EF4-FFF2-40B4-BE49-F238E27FC236}">
                <a16:creationId xmlns:a16="http://schemas.microsoft.com/office/drawing/2014/main" id="{76D22BAB-8FA3-4669-0315-FB318535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2" r="32744"/>
          <a:stretch>
            <a:fillRect/>
          </a:stretch>
        </p:blipFill>
        <p:spPr>
          <a:xfrm>
            <a:off x="7446469" y="363320"/>
            <a:ext cx="1930400" cy="3900550"/>
          </a:xfrm>
          <a:prstGeom prst="rect">
            <a:avLst/>
          </a:prstGeom>
        </p:spPr>
      </p:pic>
      <p:pic>
        <p:nvPicPr>
          <p:cNvPr id="19" name="!! Nitric">
            <a:extLst>
              <a:ext uri="{FF2B5EF4-FFF2-40B4-BE49-F238E27FC236}">
                <a16:creationId xmlns:a16="http://schemas.microsoft.com/office/drawing/2014/main" id="{B4B99C2E-9112-6482-575C-968F6EDB3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6" r="33738"/>
          <a:stretch>
            <a:fillRect/>
          </a:stretch>
        </p:blipFill>
        <p:spPr>
          <a:xfrm>
            <a:off x="6191022" y="1439111"/>
            <a:ext cx="1988457" cy="3900550"/>
          </a:xfrm>
          <a:prstGeom prst="rect">
            <a:avLst/>
          </a:prstGeom>
        </p:spPr>
      </p:pic>
      <p:pic>
        <p:nvPicPr>
          <p:cNvPr id="4" name="!! Green P">
            <a:extLst>
              <a:ext uri="{FF2B5EF4-FFF2-40B4-BE49-F238E27FC236}">
                <a16:creationId xmlns:a16="http://schemas.microsoft.com/office/drawing/2014/main" id="{0E866053-031A-F21F-1D8D-EE7C52950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2" r="35064"/>
          <a:stretch>
            <a:fillRect/>
          </a:stretch>
        </p:blipFill>
        <p:spPr>
          <a:xfrm>
            <a:off x="4993632" y="595433"/>
            <a:ext cx="1930401" cy="3900550"/>
          </a:xfrm>
          <a:prstGeom prst="rect">
            <a:avLst/>
          </a:prstGeom>
        </p:spPr>
      </p:pic>
      <p:pic>
        <p:nvPicPr>
          <p:cNvPr id="17" name="!! MGVITmin">
            <a:extLst>
              <a:ext uri="{FF2B5EF4-FFF2-40B4-BE49-F238E27FC236}">
                <a16:creationId xmlns:a16="http://schemas.microsoft.com/office/drawing/2014/main" id="{4FEA8A11-3275-00A6-4776-4F5A1CDA6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0" r="33407"/>
          <a:stretch>
            <a:fillRect/>
          </a:stretch>
        </p:blipFill>
        <p:spPr>
          <a:xfrm>
            <a:off x="3874726" y="1439111"/>
            <a:ext cx="1930400" cy="3900550"/>
          </a:xfrm>
          <a:prstGeom prst="rect">
            <a:avLst/>
          </a:prstGeom>
        </p:spPr>
      </p:pic>
      <p:pic>
        <p:nvPicPr>
          <p:cNvPr id="9" name="!! Immuking">
            <a:extLst>
              <a:ext uri="{FF2B5EF4-FFF2-40B4-BE49-F238E27FC236}">
                <a16:creationId xmlns:a16="http://schemas.microsoft.com/office/drawing/2014/main" id="{A7C11B08-0338-F5B5-9AE1-C724566E8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r="32994"/>
          <a:stretch>
            <a:fillRect/>
          </a:stretch>
        </p:blipFill>
        <p:spPr>
          <a:xfrm>
            <a:off x="2475232" y="30453"/>
            <a:ext cx="2140026" cy="3900550"/>
          </a:xfrm>
          <a:prstGeom prst="rect">
            <a:avLst/>
          </a:prstGeom>
        </p:spPr>
      </p:pic>
      <p:pic>
        <p:nvPicPr>
          <p:cNvPr id="13" name="!! Kape Nat">
            <a:extLst>
              <a:ext uri="{FF2B5EF4-FFF2-40B4-BE49-F238E27FC236}">
                <a16:creationId xmlns:a16="http://schemas.microsoft.com/office/drawing/2014/main" id="{10A89B62-C168-B533-2A8A-217765019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2" r="32744"/>
          <a:stretch>
            <a:fillRect/>
          </a:stretch>
        </p:blipFill>
        <p:spPr>
          <a:xfrm>
            <a:off x="1722831" y="1331044"/>
            <a:ext cx="1930400" cy="3900550"/>
          </a:xfrm>
          <a:prstGeom prst="rect">
            <a:avLst/>
          </a:prstGeom>
        </p:spPr>
      </p:pic>
      <p:pic>
        <p:nvPicPr>
          <p:cNvPr id="22" name="!! UI">
            <a:extLst>
              <a:ext uri="{FF2B5EF4-FFF2-40B4-BE49-F238E27FC236}">
                <a16:creationId xmlns:a16="http://schemas.microsoft.com/office/drawing/2014/main" id="{18FBEC98-5E63-6230-AE84-5A20D42D5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9" r="36515"/>
          <a:stretch>
            <a:fillRect/>
          </a:stretch>
        </p:blipFill>
        <p:spPr>
          <a:xfrm>
            <a:off x="-235758" y="389925"/>
            <a:ext cx="2400557" cy="4753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F7F4A1-C7EF-D117-2A2B-2DD51EAC7E13}"/>
                  </a:ext>
                </a:extLst>
              </p14:cNvPr>
              <p14:cNvContentPartPr/>
              <p14:nvPr/>
            </p14:nvContentPartPr>
            <p14:xfrm>
              <a:off x="6458040" y="3463560"/>
              <a:ext cx="1954800" cy="1097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F7F4A1-C7EF-D117-2A2B-2DD51EAC7E1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48680" y="3454200"/>
                <a:ext cx="1973520" cy="111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358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377BF9-579F-9ACC-B40D-A883BA9A30D0}"/>
              </a:ext>
            </a:extLst>
          </p:cNvPr>
          <p:cNvSpPr/>
          <p:nvPr/>
        </p:nvSpPr>
        <p:spPr>
          <a:xfrm>
            <a:off x="1194408" y="909757"/>
            <a:ext cx="6755184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3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ELEVATE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B715DD-9C83-76AB-0FCB-6B639F936757}"/>
              </a:ext>
            </a:extLst>
          </p:cNvPr>
          <p:cNvSpPr/>
          <p:nvPr/>
        </p:nvSpPr>
        <p:spPr>
          <a:xfrm>
            <a:off x="889581" y="2338063"/>
            <a:ext cx="7364838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3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LEVEL UP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ABDF7F-21ED-9300-4BB3-62CED49D863D}"/>
                  </a:ext>
                </a:extLst>
              </p14:cNvPr>
              <p14:cNvContentPartPr/>
              <p14:nvPr/>
            </p14:nvContentPartPr>
            <p14:xfrm>
              <a:off x="5692320" y="4046400"/>
              <a:ext cx="36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ABDF7F-21ED-9300-4BB3-62CED49D86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2960" y="4037040"/>
                <a:ext cx="19080" cy="4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64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repeatCount="indefinite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 Gold">
            <a:extLst>
              <a:ext uri="{FF2B5EF4-FFF2-40B4-BE49-F238E27FC236}">
                <a16:creationId xmlns:a16="http://schemas.microsoft.com/office/drawing/2014/main" id="{0F0319F1-1F57-B9E0-8CA9-2FFA7274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8"/>
          <a:stretch>
            <a:fillRect/>
          </a:stretch>
        </p:blipFill>
        <p:spPr>
          <a:xfrm>
            <a:off x="2229966" y="0"/>
            <a:ext cx="6914034" cy="5143500"/>
          </a:xfrm>
          <a:prstGeom prst="rect">
            <a:avLst/>
          </a:prstGeom>
        </p:spPr>
      </p:pic>
      <p:pic>
        <p:nvPicPr>
          <p:cNvPr id="4" name="Black">
            <a:extLst>
              <a:ext uri="{FF2B5EF4-FFF2-40B4-BE49-F238E27FC236}">
                <a16:creationId xmlns:a16="http://schemas.microsoft.com/office/drawing/2014/main" id="{C5020631-599F-9C43-1D8C-B59C2871E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"/>
            <a:ext cx="9144000" cy="5138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6AF06B-2EB8-414E-4D30-BE0D6A201B9F}"/>
              </a:ext>
            </a:extLst>
          </p:cNvPr>
          <p:cNvSpPr/>
          <p:nvPr/>
        </p:nvSpPr>
        <p:spPr>
          <a:xfrm>
            <a:off x="260537" y="1883357"/>
            <a:ext cx="2428102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ELEVATE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9DDBF6-05FD-4C4E-9FFA-514C6615D7B1}"/>
              </a:ext>
            </a:extLst>
          </p:cNvPr>
          <p:cNvSpPr/>
          <p:nvPr/>
        </p:nvSpPr>
        <p:spPr>
          <a:xfrm>
            <a:off x="262172" y="2540138"/>
            <a:ext cx="2676054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LEVEL UP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D9A27F-BF09-FE27-80BF-04E05F241627}"/>
                  </a:ext>
                </a:extLst>
              </p14:cNvPr>
              <p14:cNvContentPartPr/>
              <p14:nvPr/>
            </p14:nvContentPartPr>
            <p14:xfrm>
              <a:off x="4617720" y="297180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D9A27F-BF09-FE27-80BF-04E05F2416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08360" y="2962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3764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 Gold">
            <a:extLst>
              <a:ext uri="{FF2B5EF4-FFF2-40B4-BE49-F238E27FC236}">
                <a16:creationId xmlns:a16="http://schemas.microsoft.com/office/drawing/2014/main" id="{F14A5CAD-6F78-1053-07A2-692854C02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5418557" y="1172513"/>
            <a:ext cx="3182518" cy="3182518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DE3B91-3FC0-2451-5975-ACB227E27526}"/>
              </a:ext>
            </a:extLst>
          </p:cNvPr>
          <p:cNvSpPr/>
          <p:nvPr/>
        </p:nvSpPr>
        <p:spPr>
          <a:xfrm>
            <a:off x="250567" y="182947"/>
            <a:ext cx="4610814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PACKAGE INCLUSIONS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0AA28E-A376-F8E8-1DB3-EB55301A76F7}"/>
              </a:ext>
            </a:extLst>
          </p:cNvPr>
          <p:cNvSpPr/>
          <p:nvPr/>
        </p:nvSpPr>
        <p:spPr>
          <a:xfrm>
            <a:off x="268130" y="1200150"/>
            <a:ext cx="2057166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Package 1</a:t>
            </a:r>
          </a:p>
        </p:txBody>
      </p:sp>
      <p:pic>
        <p:nvPicPr>
          <p:cNvPr id="10" name="Picture 9" descr="A bottle of vitamins and a red cylinder&#10;&#10;Description automatically generated">
            <a:extLst>
              <a:ext uri="{FF2B5EF4-FFF2-40B4-BE49-F238E27FC236}">
                <a16:creationId xmlns:a16="http://schemas.microsoft.com/office/drawing/2014/main" id="{CCE9B84C-91D3-393B-7F08-DBF4D6400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1994127"/>
            <a:ext cx="2184498" cy="24492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7F453A-2170-796D-130C-532B13480EAB}"/>
              </a:ext>
            </a:extLst>
          </p:cNvPr>
          <p:cNvSpPr/>
          <p:nvPr/>
        </p:nvSpPr>
        <p:spPr>
          <a:xfrm>
            <a:off x="2654691" y="2940568"/>
            <a:ext cx="2652008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23 Bottles</a:t>
            </a:r>
          </a:p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of IMMUKING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F81B4A-56D1-EE75-4542-10B6284D3C95}"/>
                  </a:ext>
                </a:extLst>
              </p14:cNvPr>
              <p14:cNvContentPartPr/>
              <p14:nvPr/>
            </p14:nvContentPartPr>
            <p14:xfrm>
              <a:off x="4846320" y="23205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F81B4A-56D1-EE75-4542-10B6284D3C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6960" y="2311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7459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8D7A9-8DDA-A159-5803-6C5C6DC8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AB6BB3-DC62-1177-E65F-A7992240E762}"/>
              </a:ext>
            </a:extLst>
          </p:cNvPr>
          <p:cNvSpPr/>
          <p:nvPr/>
        </p:nvSpPr>
        <p:spPr>
          <a:xfrm>
            <a:off x="265340" y="182947"/>
            <a:ext cx="430944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PACKAGE INLUSIONS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5961C5-175B-89BE-5FF4-DD38D1AC32DE}"/>
              </a:ext>
            </a:extLst>
          </p:cNvPr>
          <p:cNvSpPr/>
          <p:nvPr/>
        </p:nvSpPr>
        <p:spPr>
          <a:xfrm>
            <a:off x="268130" y="1200150"/>
            <a:ext cx="2057166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Package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322D53-8402-3291-29BE-31B7FB04DEC7}"/>
              </a:ext>
            </a:extLst>
          </p:cNvPr>
          <p:cNvSpPr/>
          <p:nvPr/>
        </p:nvSpPr>
        <p:spPr>
          <a:xfrm>
            <a:off x="2654691" y="2133857"/>
            <a:ext cx="2570897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200 bots</a:t>
            </a:r>
          </a:p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KETO KLENZ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D42F9C-63D0-4CE7-15FA-173DC42B5B63}"/>
              </a:ext>
            </a:extLst>
          </p:cNvPr>
          <p:cNvSpPr/>
          <p:nvPr/>
        </p:nvSpPr>
        <p:spPr>
          <a:xfrm>
            <a:off x="2654691" y="3329925"/>
            <a:ext cx="2135328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150 bots</a:t>
            </a:r>
          </a:p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MGVITMIN</a:t>
            </a:r>
          </a:p>
        </p:txBody>
      </p:sp>
      <p:pic>
        <p:nvPicPr>
          <p:cNvPr id="3" name="Picture 2" descr="A white bottle with purple label&#10;&#10;Description automatically generated">
            <a:extLst>
              <a:ext uri="{FF2B5EF4-FFF2-40B4-BE49-F238E27FC236}">
                <a16:creationId xmlns:a16="http://schemas.microsoft.com/office/drawing/2014/main" id="{DB83EB07-A445-E2CC-CACD-F0AA13EC5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r="20467"/>
          <a:stretch>
            <a:fillRect/>
          </a:stretch>
        </p:blipFill>
        <p:spPr>
          <a:xfrm>
            <a:off x="234232" y="1813498"/>
            <a:ext cx="1474619" cy="2810542"/>
          </a:xfrm>
          <a:prstGeom prst="rect">
            <a:avLst/>
          </a:prstGeom>
        </p:spPr>
      </p:pic>
      <p:pic>
        <p:nvPicPr>
          <p:cNvPr id="4" name="Picture 3" descr="A white plastic bottle with a white cap&#10;&#10;Description automatically generated">
            <a:extLst>
              <a:ext uri="{FF2B5EF4-FFF2-40B4-BE49-F238E27FC236}">
                <a16:creationId xmlns:a16="http://schemas.microsoft.com/office/drawing/2014/main" id="{939FB753-20C1-7076-3AFE-ACED84E8D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r="20498"/>
          <a:stretch>
            <a:fillRect/>
          </a:stretch>
        </p:blipFill>
        <p:spPr>
          <a:xfrm>
            <a:off x="1083957" y="2062419"/>
            <a:ext cx="1499296" cy="2810542"/>
          </a:xfrm>
          <a:prstGeom prst="rect">
            <a:avLst/>
          </a:prstGeom>
        </p:spPr>
      </p:pic>
      <p:pic>
        <p:nvPicPr>
          <p:cNvPr id="5" name="!! Gold">
            <a:extLst>
              <a:ext uri="{FF2B5EF4-FFF2-40B4-BE49-F238E27FC236}">
                <a16:creationId xmlns:a16="http://schemas.microsoft.com/office/drawing/2014/main" id="{2257DE9A-75A2-CCDB-C9F2-0DDCBD1EB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5802107" y="1488691"/>
            <a:ext cx="2686628" cy="2686628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664CC7B-B413-6911-C873-70C2CC8B1D33}"/>
                  </a:ext>
                </a:extLst>
              </p14:cNvPr>
              <p14:cNvContentPartPr/>
              <p14:nvPr/>
            </p14:nvContentPartPr>
            <p14:xfrm>
              <a:off x="4869360" y="232056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664CC7B-B413-6911-C873-70C2CC8B1D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60000" y="2311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2246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DF5B6-1977-283B-CF4A-EF10CA5C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 Gold">
            <a:extLst>
              <a:ext uri="{FF2B5EF4-FFF2-40B4-BE49-F238E27FC236}">
                <a16:creationId xmlns:a16="http://schemas.microsoft.com/office/drawing/2014/main" id="{5006AB9C-5AA7-F5B3-339F-5868EB1F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5802107" y="389951"/>
            <a:ext cx="2686628" cy="2686628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C525C7-4B23-CAD2-DDE0-75CFA517DCCD}"/>
              </a:ext>
            </a:extLst>
          </p:cNvPr>
          <p:cNvSpPr/>
          <p:nvPr/>
        </p:nvSpPr>
        <p:spPr>
          <a:xfrm>
            <a:off x="265340" y="182947"/>
            <a:ext cx="430944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PACKAGE INLUSIONS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5473C8-2A9A-E37E-DFAD-6BB6D9A0915A}"/>
              </a:ext>
            </a:extLst>
          </p:cNvPr>
          <p:cNvSpPr/>
          <p:nvPr/>
        </p:nvSpPr>
        <p:spPr>
          <a:xfrm>
            <a:off x="268130" y="1200150"/>
            <a:ext cx="2057166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Package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89B37B-A21F-708C-A8B1-250CB153B35F}"/>
              </a:ext>
            </a:extLst>
          </p:cNvPr>
          <p:cNvSpPr/>
          <p:nvPr/>
        </p:nvSpPr>
        <p:spPr>
          <a:xfrm>
            <a:off x="3057395" y="2668583"/>
            <a:ext cx="1611980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60 bots: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4F775D-E0E5-37E0-8993-ED30C70DC44E}"/>
              </a:ext>
            </a:extLst>
          </p:cNvPr>
          <p:cNvSpPr/>
          <p:nvPr/>
        </p:nvSpPr>
        <p:spPr>
          <a:xfrm>
            <a:off x="3023545" y="3206045"/>
            <a:ext cx="3915752" cy="15927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ANY COMBINATION</a:t>
            </a:r>
          </a:p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OF SAIKOU WHITE</a:t>
            </a:r>
            <a:b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</a:br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&amp; NITRIC BOOST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D27E3-604D-9CE5-681A-E53A93A78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5" t="16161" r="25435" b="12768"/>
          <a:stretch>
            <a:fillRect/>
          </a:stretch>
        </p:blipFill>
        <p:spPr>
          <a:xfrm>
            <a:off x="111712" y="1933752"/>
            <a:ext cx="1814972" cy="2865037"/>
          </a:xfrm>
          <a:prstGeom prst="rect">
            <a:avLst/>
          </a:prstGeom>
        </p:spPr>
      </p:pic>
      <p:pic>
        <p:nvPicPr>
          <p:cNvPr id="5" name="Picture 4" descr="A white bottle with pink label&#10;&#10;Description automatically generated">
            <a:extLst>
              <a:ext uri="{FF2B5EF4-FFF2-40B4-BE49-F238E27FC236}">
                <a16:creationId xmlns:a16="http://schemas.microsoft.com/office/drawing/2014/main" id="{8CDC1390-3CAB-2532-4386-56AAB9AEFB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5" y="2571750"/>
            <a:ext cx="2101745" cy="23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87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23EC6-275D-1110-7A26-0E6B99D2D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ottle with pink label&#10;&#10;Description automatically generated">
            <a:extLst>
              <a:ext uri="{FF2B5EF4-FFF2-40B4-BE49-F238E27FC236}">
                <a16:creationId xmlns:a16="http://schemas.microsoft.com/office/drawing/2014/main" id="{EDC3C81E-D9F3-170F-7C79-1A6506B4C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00" y="2702251"/>
            <a:ext cx="1179351" cy="1322303"/>
          </a:xfrm>
          <a:prstGeom prst="rect">
            <a:avLst/>
          </a:prstGeom>
        </p:spPr>
      </p:pic>
      <p:pic>
        <p:nvPicPr>
          <p:cNvPr id="7" name="!! Gold">
            <a:extLst>
              <a:ext uri="{FF2B5EF4-FFF2-40B4-BE49-F238E27FC236}">
                <a16:creationId xmlns:a16="http://schemas.microsoft.com/office/drawing/2014/main" id="{9B861875-3367-9736-357C-9731187F6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6820321" y="292664"/>
            <a:ext cx="1814972" cy="1814972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4AAD71-C6F1-3861-A18F-CD551A1CD416}"/>
              </a:ext>
            </a:extLst>
          </p:cNvPr>
          <p:cNvSpPr/>
          <p:nvPr/>
        </p:nvSpPr>
        <p:spPr>
          <a:xfrm>
            <a:off x="265340" y="182947"/>
            <a:ext cx="430944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PACKAGE INLUSIONS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B70530-EAE3-C49F-82CF-A31CA2BEBCB1}"/>
              </a:ext>
            </a:extLst>
          </p:cNvPr>
          <p:cNvSpPr/>
          <p:nvPr/>
        </p:nvSpPr>
        <p:spPr>
          <a:xfrm>
            <a:off x="268130" y="1200150"/>
            <a:ext cx="2057166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Package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4AE840-9F50-5D62-9E16-CD6EE050E3D8}"/>
              </a:ext>
            </a:extLst>
          </p:cNvPr>
          <p:cNvSpPr/>
          <p:nvPr/>
        </p:nvSpPr>
        <p:spPr>
          <a:xfrm>
            <a:off x="3341894" y="1933752"/>
            <a:ext cx="4382225" cy="311623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7 bots IMMUKING</a:t>
            </a:r>
          </a:p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25 bots NITRICBOOST</a:t>
            </a:r>
          </a:p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OR SAIKOU WHITE</a:t>
            </a:r>
          </a:p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30 bots KETO KLENZ</a:t>
            </a:r>
          </a:p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30 bots MGVITMIN</a:t>
            </a:r>
          </a:p>
          <a:p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30 bots MIDAS DROPS</a:t>
            </a:r>
          </a:p>
        </p:txBody>
      </p:sp>
      <p:pic>
        <p:nvPicPr>
          <p:cNvPr id="3" name="Picture 2" descr="A bottle of vitamins and a red cylinder&#10;&#10;Description automatically generated">
            <a:extLst>
              <a:ext uri="{FF2B5EF4-FFF2-40B4-BE49-F238E27FC236}">
                <a16:creationId xmlns:a16="http://schemas.microsoft.com/office/drawing/2014/main" id="{0C4A2773-E170-5623-35E1-C7707AAF7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1" y="1933751"/>
            <a:ext cx="1612604" cy="1808072"/>
          </a:xfrm>
          <a:prstGeom prst="rect">
            <a:avLst/>
          </a:prstGeom>
        </p:spPr>
      </p:pic>
      <p:pic>
        <p:nvPicPr>
          <p:cNvPr id="10" name="Picture 9" descr="A white bottle with a white cap&#10;&#10;Description automatically generated">
            <a:extLst>
              <a:ext uri="{FF2B5EF4-FFF2-40B4-BE49-F238E27FC236}">
                <a16:creationId xmlns:a16="http://schemas.microsoft.com/office/drawing/2014/main" id="{DB6D904C-8AF2-5D2A-675A-437C9B9BA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11" y="3212339"/>
            <a:ext cx="1184804" cy="1328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663148-ADA5-E84D-5794-B3E06350F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5" t="16161" r="25435" b="12768"/>
          <a:stretch>
            <a:fillRect/>
          </a:stretch>
        </p:blipFill>
        <p:spPr>
          <a:xfrm>
            <a:off x="1598179" y="3511732"/>
            <a:ext cx="974471" cy="1538257"/>
          </a:xfrm>
          <a:prstGeom prst="rect">
            <a:avLst/>
          </a:prstGeom>
        </p:spPr>
      </p:pic>
      <p:pic>
        <p:nvPicPr>
          <p:cNvPr id="13" name="Picture 12" descr="A white bottle with purple label&#10;&#10;Description automatically generated">
            <a:extLst>
              <a:ext uri="{FF2B5EF4-FFF2-40B4-BE49-F238E27FC236}">
                <a16:creationId xmlns:a16="http://schemas.microsoft.com/office/drawing/2014/main" id="{3F672D2D-57B5-4283-A039-745C0521E8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r="20467"/>
          <a:stretch>
            <a:fillRect/>
          </a:stretch>
        </p:blipFill>
        <p:spPr>
          <a:xfrm>
            <a:off x="303330" y="2980270"/>
            <a:ext cx="948648" cy="1808072"/>
          </a:xfrm>
          <a:prstGeom prst="rect">
            <a:avLst/>
          </a:prstGeom>
        </p:spPr>
      </p:pic>
      <p:pic>
        <p:nvPicPr>
          <p:cNvPr id="14" name="Picture 13" descr="A white plastic bottle with a white cap&#10;&#10;Description automatically generated">
            <a:extLst>
              <a:ext uri="{FF2B5EF4-FFF2-40B4-BE49-F238E27FC236}">
                <a16:creationId xmlns:a16="http://schemas.microsoft.com/office/drawing/2014/main" id="{5672A55E-B621-943E-E2A9-8182A8D6B7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r="20498"/>
          <a:stretch>
            <a:fillRect/>
          </a:stretch>
        </p:blipFill>
        <p:spPr>
          <a:xfrm>
            <a:off x="807911" y="3281359"/>
            <a:ext cx="964524" cy="180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6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552B1-471D-25A1-B98B-0BF013065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 Gold">
            <a:extLst>
              <a:ext uri="{FF2B5EF4-FFF2-40B4-BE49-F238E27FC236}">
                <a16:creationId xmlns:a16="http://schemas.microsoft.com/office/drawing/2014/main" id="{FD4910A2-3C7A-E712-326D-BB99E977C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8"/>
          <a:stretch>
            <a:fillRect/>
          </a:stretch>
        </p:blipFill>
        <p:spPr>
          <a:xfrm>
            <a:off x="2229966" y="0"/>
            <a:ext cx="6914034" cy="5143500"/>
          </a:xfrm>
          <a:prstGeom prst="rect">
            <a:avLst/>
          </a:prstGeom>
        </p:spPr>
      </p:pic>
      <p:pic>
        <p:nvPicPr>
          <p:cNvPr id="4" name="Black">
            <a:extLst>
              <a:ext uri="{FF2B5EF4-FFF2-40B4-BE49-F238E27FC236}">
                <a16:creationId xmlns:a16="http://schemas.microsoft.com/office/drawing/2014/main" id="{D1A1348B-809A-67F6-0C85-74E867094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"/>
            <a:ext cx="9144000" cy="5138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C3CF33-CE95-E9BD-D14E-B5D2FDB6F403}"/>
              </a:ext>
            </a:extLst>
          </p:cNvPr>
          <p:cNvSpPr/>
          <p:nvPr/>
        </p:nvSpPr>
        <p:spPr>
          <a:xfrm>
            <a:off x="262573" y="276603"/>
            <a:ext cx="2840329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FOR ONLY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5E4BCD-50C2-5163-A971-64AB1430AED3}"/>
              </a:ext>
            </a:extLst>
          </p:cNvPr>
          <p:cNvSpPr/>
          <p:nvPr/>
        </p:nvSpPr>
        <p:spPr>
          <a:xfrm>
            <a:off x="262573" y="2189318"/>
            <a:ext cx="4793620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5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P150,000.00</a:t>
            </a:r>
          </a:p>
        </p:txBody>
      </p:sp>
    </p:spTree>
    <p:extLst>
      <p:ext uri="{BB962C8B-B14F-4D97-AF65-F5344CB8AC3E}">
        <p14:creationId xmlns:p14="http://schemas.microsoft.com/office/powerpoint/2010/main" val="4051588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CA036-7394-9C49-61D7-83BC76699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 Gold">
            <a:extLst>
              <a:ext uri="{FF2B5EF4-FFF2-40B4-BE49-F238E27FC236}">
                <a16:creationId xmlns:a16="http://schemas.microsoft.com/office/drawing/2014/main" id="{F3E4C871-3319-5C49-460F-AAAC15007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8"/>
          <a:stretch>
            <a:fillRect/>
          </a:stretch>
        </p:blipFill>
        <p:spPr>
          <a:xfrm>
            <a:off x="2229966" y="0"/>
            <a:ext cx="6914034" cy="5143500"/>
          </a:xfrm>
          <a:prstGeom prst="rect">
            <a:avLst/>
          </a:prstGeom>
        </p:spPr>
      </p:pic>
      <p:pic>
        <p:nvPicPr>
          <p:cNvPr id="4" name="Black">
            <a:extLst>
              <a:ext uri="{FF2B5EF4-FFF2-40B4-BE49-F238E27FC236}">
                <a16:creationId xmlns:a16="http://schemas.microsoft.com/office/drawing/2014/main" id="{DE4D1901-A951-2839-D436-8220F27A5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"/>
            <a:ext cx="9144000" cy="5138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F133E1-0598-C64D-15B6-F50ACC0EF3F0}"/>
              </a:ext>
            </a:extLst>
          </p:cNvPr>
          <p:cNvSpPr/>
          <p:nvPr/>
        </p:nvSpPr>
        <p:spPr>
          <a:xfrm>
            <a:off x="262573" y="1927603"/>
            <a:ext cx="3442289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ADDITIONAL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DF2E7-8EB1-7535-5380-F429C1286F07}"/>
              </a:ext>
            </a:extLst>
          </p:cNvPr>
          <p:cNvSpPr/>
          <p:nvPr/>
        </p:nvSpPr>
        <p:spPr>
          <a:xfrm>
            <a:off x="262573" y="2584384"/>
            <a:ext cx="269112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717575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CE63F-7A03-E52F-1A76-758D6A907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 Gold">
            <a:extLst>
              <a:ext uri="{FF2B5EF4-FFF2-40B4-BE49-F238E27FC236}">
                <a16:creationId xmlns:a16="http://schemas.microsoft.com/office/drawing/2014/main" id="{8BBE8F95-0C34-E49B-C680-23EB22E90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8"/>
          <a:stretch>
            <a:fillRect/>
          </a:stretch>
        </p:blipFill>
        <p:spPr>
          <a:xfrm>
            <a:off x="2229966" y="0"/>
            <a:ext cx="6914034" cy="5143500"/>
          </a:xfrm>
          <a:prstGeom prst="rect">
            <a:avLst/>
          </a:prstGeom>
        </p:spPr>
      </p:pic>
      <p:pic>
        <p:nvPicPr>
          <p:cNvPr id="4" name="Black">
            <a:extLst>
              <a:ext uri="{FF2B5EF4-FFF2-40B4-BE49-F238E27FC236}">
                <a16:creationId xmlns:a16="http://schemas.microsoft.com/office/drawing/2014/main" id="{23977ECC-45D2-AEEC-625F-4BE1660BF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73" y="1"/>
            <a:ext cx="17830800" cy="5138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0EE35F-B4CC-C665-9756-0A34611F941F}"/>
              </a:ext>
            </a:extLst>
          </p:cNvPr>
          <p:cNvSpPr/>
          <p:nvPr/>
        </p:nvSpPr>
        <p:spPr>
          <a:xfrm>
            <a:off x="262573" y="121846"/>
            <a:ext cx="3442289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ADDITIONAL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E5429-BF8F-EEDC-9809-99E71E28D1AA}"/>
              </a:ext>
            </a:extLst>
          </p:cNvPr>
          <p:cNvSpPr/>
          <p:nvPr/>
        </p:nvSpPr>
        <p:spPr>
          <a:xfrm>
            <a:off x="262573" y="778627"/>
            <a:ext cx="269112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BENEFITS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9FABCD-4A19-1F27-5092-91173393545A}"/>
              </a:ext>
            </a:extLst>
          </p:cNvPr>
          <p:cNvSpPr/>
          <p:nvPr/>
        </p:nvSpPr>
        <p:spPr>
          <a:xfrm>
            <a:off x="320839" y="1922047"/>
            <a:ext cx="4558940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21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APPOINTED AS </a:t>
            </a:r>
            <a:r>
              <a:rPr lang="en-US" sz="2100" b="1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ONE PRODUCT HUB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3C0438-6F40-CFA7-9CC3-5C7588F11E09}"/>
              </a:ext>
            </a:extLst>
          </p:cNvPr>
          <p:cNvSpPr/>
          <p:nvPr/>
        </p:nvSpPr>
        <p:spPr>
          <a:xfrm>
            <a:off x="320838" y="2436623"/>
            <a:ext cx="351093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1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ENJOY VIP PRICES ON ALL OTHER PRODUCTS.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ABF8C6-DC99-C1F3-63E2-0CAC59AB7433}"/>
              </a:ext>
            </a:extLst>
          </p:cNvPr>
          <p:cNvSpPr/>
          <p:nvPr/>
        </p:nvSpPr>
        <p:spPr>
          <a:xfrm>
            <a:off x="320839" y="3332873"/>
            <a:ext cx="4557305" cy="10387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1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GET P5,000 WORTH OF DISCOUNT VOUCHER PER MONTH FOR ONE YEAR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F49A66-2D1A-0536-DF33-8CB435E72FA6}"/>
              </a:ext>
            </a:extLst>
          </p:cNvPr>
          <p:cNvSpPr/>
          <p:nvPr/>
        </p:nvSpPr>
        <p:spPr>
          <a:xfrm>
            <a:off x="320839" y="4460519"/>
            <a:ext cx="4557305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1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PROMOTED TO SUPERVISOR RANK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003A377-674D-ED99-4F76-4CEC77EBE76B}"/>
                  </a:ext>
                </a:extLst>
              </p14:cNvPr>
              <p14:cNvContentPartPr/>
              <p14:nvPr/>
            </p14:nvContentPartPr>
            <p14:xfrm>
              <a:off x="7086600" y="3760560"/>
              <a:ext cx="514800" cy="91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003A377-674D-ED99-4F76-4CEC77EBE7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7240" y="3751200"/>
                <a:ext cx="533520" cy="11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919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DFAA3-B823-1A35-7BE1-07C91011B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 Gold">
            <a:extLst>
              <a:ext uri="{FF2B5EF4-FFF2-40B4-BE49-F238E27FC236}">
                <a16:creationId xmlns:a16="http://schemas.microsoft.com/office/drawing/2014/main" id="{7D9AFE11-7825-1B55-D01A-13AC2F4D3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8"/>
          <a:stretch>
            <a:fillRect/>
          </a:stretch>
        </p:blipFill>
        <p:spPr>
          <a:xfrm>
            <a:off x="2229966" y="0"/>
            <a:ext cx="6914034" cy="5143500"/>
          </a:xfrm>
          <a:prstGeom prst="rect">
            <a:avLst/>
          </a:prstGeom>
        </p:spPr>
      </p:pic>
      <p:pic>
        <p:nvPicPr>
          <p:cNvPr id="4" name="Black">
            <a:extLst>
              <a:ext uri="{FF2B5EF4-FFF2-40B4-BE49-F238E27FC236}">
                <a16:creationId xmlns:a16="http://schemas.microsoft.com/office/drawing/2014/main" id="{5CAFA9E8-0B3D-4A72-56CF-44D97C5F7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"/>
            <a:ext cx="9144000" cy="5138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03C65A-A754-1529-F08E-2E0F6B08CD8E}"/>
              </a:ext>
            </a:extLst>
          </p:cNvPr>
          <p:cNvSpPr/>
          <p:nvPr/>
        </p:nvSpPr>
        <p:spPr>
          <a:xfrm>
            <a:off x="262573" y="1905480"/>
            <a:ext cx="442871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YOUR PRESTIGE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27F88D-ED73-B4C0-9049-C441697AEE36}"/>
              </a:ext>
            </a:extLst>
          </p:cNvPr>
          <p:cNvSpPr/>
          <p:nvPr/>
        </p:nvSpPr>
        <p:spPr>
          <a:xfrm>
            <a:off x="262573" y="2562261"/>
            <a:ext cx="4551887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GOLD REWARDS</a:t>
            </a:r>
          </a:p>
        </p:txBody>
      </p:sp>
    </p:spTree>
    <p:extLst>
      <p:ext uri="{BB962C8B-B14F-4D97-AF65-F5344CB8AC3E}">
        <p14:creationId xmlns:p14="http://schemas.microsoft.com/office/powerpoint/2010/main" val="3070592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32753-D0A1-902F-3CF3-A268234CA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B43474-101F-40C4-1283-A564B470B25F}"/>
              </a:ext>
            </a:extLst>
          </p:cNvPr>
          <p:cNvSpPr/>
          <p:nvPr/>
        </p:nvSpPr>
        <p:spPr>
          <a:xfrm>
            <a:off x="418020" y="-43544"/>
            <a:ext cx="850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6324983A-2626-486C-2A00-37742DAC01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F6BB40-A79C-4205-21DB-3E215D07A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249" y="5682798"/>
            <a:ext cx="1609167" cy="160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BBA23-7CCC-3D8B-FE9B-FB9CDE128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 Gold">
            <a:extLst>
              <a:ext uri="{FF2B5EF4-FFF2-40B4-BE49-F238E27FC236}">
                <a16:creationId xmlns:a16="http://schemas.microsoft.com/office/drawing/2014/main" id="{7A82145D-D047-A9C2-5E9B-E31479662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8"/>
          <a:stretch>
            <a:fillRect/>
          </a:stretch>
        </p:blipFill>
        <p:spPr>
          <a:xfrm>
            <a:off x="2229966" y="0"/>
            <a:ext cx="6914034" cy="5143500"/>
          </a:xfrm>
          <a:prstGeom prst="rect">
            <a:avLst/>
          </a:prstGeom>
        </p:spPr>
      </p:pic>
      <p:pic>
        <p:nvPicPr>
          <p:cNvPr id="4" name="Black">
            <a:extLst>
              <a:ext uri="{FF2B5EF4-FFF2-40B4-BE49-F238E27FC236}">
                <a16:creationId xmlns:a16="http://schemas.microsoft.com/office/drawing/2014/main" id="{E4FB622F-81D6-BFAD-C999-78CE2A59B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"/>
            <a:ext cx="9144000" cy="5138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A53B88-A3EE-8AB1-DE15-F071F14E0940}"/>
              </a:ext>
            </a:extLst>
          </p:cNvPr>
          <p:cNvSpPr/>
          <p:nvPr/>
        </p:nvSpPr>
        <p:spPr>
          <a:xfrm>
            <a:off x="721702" y="415597"/>
            <a:ext cx="373563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DIRECT REFERRAL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B43120-97C1-C353-BE53-FCC2F3B2F193}"/>
              </a:ext>
            </a:extLst>
          </p:cNvPr>
          <p:cNvSpPr/>
          <p:nvPr/>
        </p:nvSpPr>
        <p:spPr>
          <a:xfrm>
            <a:off x="584611" y="711268"/>
            <a:ext cx="398250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P10,000.00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58ADF8-FE7C-091C-FA14-B63E53992415}"/>
              </a:ext>
            </a:extLst>
          </p:cNvPr>
          <p:cNvSpPr/>
          <p:nvPr/>
        </p:nvSpPr>
        <p:spPr>
          <a:xfrm>
            <a:off x="399759" y="3080568"/>
            <a:ext cx="3355214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TEAM SALES BONUS - BINARY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26A29D-60CD-E05F-C816-E5791D88F2E2}"/>
              </a:ext>
            </a:extLst>
          </p:cNvPr>
          <p:cNvSpPr/>
          <p:nvPr/>
        </p:nvSpPr>
        <p:spPr>
          <a:xfrm>
            <a:off x="387358" y="3273213"/>
            <a:ext cx="328359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P15,200.00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1FCEB9-1A38-346C-13A7-124BDF113B62}"/>
              </a:ext>
            </a:extLst>
          </p:cNvPr>
          <p:cNvSpPr/>
          <p:nvPr/>
        </p:nvSpPr>
        <p:spPr>
          <a:xfrm>
            <a:off x="330028" y="4025545"/>
            <a:ext cx="3494675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TEAM SALES BONUS - TRINARY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057667-8F32-ECCE-DB41-AEF37BD0D0ED}"/>
              </a:ext>
            </a:extLst>
          </p:cNvPr>
          <p:cNvSpPr/>
          <p:nvPr/>
        </p:nvSpPr>
        <p:spPr>
          <a:xfrm>
            <a:off x="387357" y="4218189"/>
            <a:ext cx="328359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P30,400.00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30D7559-8E02-52CD-3279-48D3114852CF}"/>
                  </a:ext>
                </a:extLst>
              </p14:cNvPr>
              <p14:cNvContentPartPr/>
              <p14:nvPr/>
            </p14:nvContentPartPr>
            <p14:xfrm>
              <a:off x="6503760" y="3337560"/>
              <a:ext cx="891720" cy="754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30D7559-8E02-52CD-3279-48D3114852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4400" y="3328200"/>
                <a:ext cx="910440" cy="77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5817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1C8CF-19E4-20F6-375C-199ED0394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 Gold">
            <a:extLst>
              <a:ext uri="{FF2B5EF4-FFF2-40B4-BE49-F238E27FC236}">
                <a16:creationId xmlns:a16="http://schemas.microsoft.com/office/drawing/2014/main" id="{CC733EC8-6EFE-0854-7C20-64A188B6D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8"/>
          <a:stretch>
            <a:fillRect/>
          </a:stretch>
        </p:blipFill>
        <p:spPr>
          <a:xfrm>
            <a:off x="2229966" y="0"/>
            <a:ext cx="6914034" cy="5143500"/>
          </a:xfrm>
          <a:prstGeom prst="rect">
            <a:avLst/>
          </a:prstGeom>
        </p:spPr>
      </p:pic>
      <p:pic>
        <p:nvPicPr>
          <p:cNvPr id="4" name="!! FTB">
            <a:extLst>
              <a:ext uri="{FF2B5EF4-FFF2-40B4-BE49-F238E27FC236}">
                <a16:creationId xmlns:a16="http://schemas.microsoft.com/office/drawing/2014/main" id="{4DCA0F76-4FCB-92E8-3E7B-906373C88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"/>
            <a:ext cx="9144000" cy="5138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2DA076-5254-D076-B531-4C880F21C425}"/>
              </a:ext>
            </a:extLst>
          </p:cNvPr>
          <p:cNvSpPr/>
          <p:nvPr/>
        </p:nvSpPr>
        <p:spPr>
          <a:xfrm>
            <a:off x="262573" y="1876905"/>
            <a:ext cx="4485652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PRESTIGE GOLD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BB9CE7-0CCA-D654-21AC-62EBC6504C7E}"/>
              </a:ext>
            </a:extLst>
          </p:cNvPr>
          <p:cNvSpPr/>
          <p:nvPr/>
        </p:nvSpPr>
        <p:spPr>
          <a:xfrm>
            <a:off x="262573" y="2533686"/>
            <a:ext cx="555126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Light" panose="020B0304020202020204" pitchFamily="34" charset="0"/>
              </a:rPr>
              <a:t>FAST TRACK BONUS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3DF670-8D62-27DE-3389-48EC86ACE663}"/>
                  </a:ext>
                </a:extLst>
              </p14:cNvPr>
              <p14:cNvContentPartPr/>
              <p14:nvPr/>
            </p14:nvContentPartPr>
            <p14:xfrm>
              <a:off x="6629400" y="382932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3DF670-8D62-27DE-3389-48EC86ACE6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0040" y="38199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5585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F2BAC5-39B5-7F09-450D-F1FB520CA4F5}"/>
              </a:ext>
            </a:extLst>
          </p:cNvPr>
          <p:cNvSpPr/>
          <p:nvPr/>
        </p:nvSpPr>
        <p:spPr>
          <a:xfrm>
            <a:off x="4582205" y="1713782"/>
            <a:ext cx="1415143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FDF85F-02A7-814B-3E17-55C4727E212E}"/>
              </a:ext>
            </a:extLst>
          </p:cNvPr>
          <p:cNvSpPr/>
          <p:nvPr/>
        </p:nvSpPr>
        <p:spPr>
          <a:xfrm>
            <a:off x="7264494" y="1713781"/>
            <a:ext cx="1415143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2" name="!! FTB">
            <a:extLst>
              <a:ext uri="{FF2B5EF4-FFF2-40B4-BE49-F238E27FC236}">
                <a16:creationId xmlns:a16="http://schemas.microsoft.com/office/drawing/2014/main" id="{EBA8D241-486A-952C-2687-2BB563A0B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4639938" y="1770931"/>
            <a:ext cx="1327322" cy="1327322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pic>
        <p:nvPicPr>
          <p:cNvPr id="3" name="!! Star" descr="A blue and white logo&#10;&#10;Description automatically generated">
            <a:extLst>
              <a:ext uri="{FF2B5EF4-FFF2-40B4-BE49-F238E27FC236}">
                <a16:creationId xmlns:a16="http://schemas.microsoft.com/office/drawing/2014/main" id="{AE9B887F-64DC-A888-07BD-60A333EC0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5626527" y="325244"/>
            <a:ext cx="2009086" cy="117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!! Gold">
            <a:extLst>
              <a:ext uri="{FF2B5EF4-FFF2-40B4-BE49-F238E27FC236}">
                <a16:creationId xmlns:a16="http://schemas.microsoft.com/office/drawing/2014/main" id="{A02D6DAC-2FBB-10B6-F1DE-6EB6FEF96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7352314" y="1770931"/>
            <a:ext cx="1327322" cy="1327322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cxnSp>
        <p:nvCxnSpPr>
          <p:cNvPr id="6" name="!! Arrow 1">
            <a:extLst>
              <a:ext uri="{FF2B5EF4-FFF2-40B4-BE49-F238E27FC236}">
                <a16:creationId xmlns:a16="http://schemas.microsoft.com/office/drawing/2014/main" id="{49D2839F-0C80-F644-32D2-85C5FB416D10}"/>
              </a:ext>
            </a:extLst>
          </p:cNvPr>
          <p:cNvCxnSpPr>
            <a:cxnSpLocks/>
            <a:stCxn id="3" idx="1"/>
            <a:endCxn id="16" idx="0"/>
          </p:cNvCxnSpPr>
          <p:nvPr/>
        </p:nvCxnSpPr>
        <p:spPr>
          <a:xfrm rot="10800000" flipV="1">
            <a:off x="5289777" y="915227"/>
            <a:ext cx="336751" cy="798554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!! Arrow 2">
            <a:extLst>
              <a:ext uri="{FF2B5EF4-FFF2-40B4-BE49-F238E27FC236}">
                <a16:creationId xmlns:a16="http://schemas.microsoft.com/office/drawing/2014/main" id="{9F034EBC-6711-9E34-746E-0D48E361CDFE}"/>
              </a:ext>
            </a:extLst>
          </p:cNvPr>
          <p:cNvCxnSpPr>
            <a:cxnSpLocks/>
            <a:stCxn id="3" idx="3"/>
            <a:endCxn id="17" idx="0"/>
          </p:cNvCxnSpPr>
          <p:nvPr/>
        </p:nvCxnSpPr>
        <p:spPr>
          <a:xfrm>
            <a:off x="7635613" y="915227"/>
            <a:ext cx="336452" cy="798554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0A16FB7-BBB2-D645-22B9-B7B926547D79}"/>
              </a:ext>
            </a:extLst>
          </p:cNvPr>
          <p:cNvSpPr/>
          <p:nvPr/>
        </p:nvSpPr>
        <p:spPr>
          <a:xfrm>
            <a:off x="86690" y="2571750"/>
            <a:ext cx="4272282" cy="21467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SPONSOR 2 PRESTIGE GOLD DISTRIBUTOR IN </a:t>
            </a:r>
            <a:r>
              <a:rPr lang="en-US" sz="2700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ONE MONTH</a:t>
            </a:r>
          </a:p>
          <a:p>
            <a:pPr algn="ctr"/>
            <a:r>
              <a:rPr lang="en-US" sz="27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GET P50,000.00</a:t>
            </a:r>
          </a:p>
          <a:p>
            <a:pPr algn="ctr"/>
            <a:r>
              <a:rPr lang="en-US" sz="27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PG FAST TRACK BONUS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4599C-AED9-895D-FF79-36C2CDC8C9C9}"/>
              </a:ext>
            </a:extLst>
          </p:cNvPr>
          <p:cNvSpPr/>
          <p:nvPr/>
        </p:nvSpPr>
        <p:spPr>
          <a:xfrm>
            <a:off x="4572000" y="3326805"/>
            <a:ext cx="4272281" cy="16850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YOU NEED TO </a:t>
            </a:r>
            <a:r>
              <a:rPr lang="en-US" sz="2100" b="1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SPONSOR 4</a:t>
            </a:r>
            <a:r>
              <a:rPr lang="en-US" sz="21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WITHIN 6 MONTHS</a:t>
            </a:r>
            <a:r>
              <a:rPr lang="en-US" sz="21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, IF YOU DON’T ACHIEVE IT IN THE FIRST MONTH TO GET THE </a:t>
            </a:r>
          </a:p>
          <a:p>
            <a:pPr algn="ctr"/>
            <a:r>
              <a:rPr lang="en-US" sz="2100" b="1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₱50,000 FTB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7EFAEE-26CB-F7BA-F580-56E5381FC665}"/>
              </a:ext>
            </a:extLst>
          </p:cNvPr>
          <p:cNvSpPr/>
          <p:nvPr/>
        </p:nvSpPr>
        <p:spPr>
          <a:xfrm>
            <a:off x="413479" y="1695358"/>
            <a:ext cx="367805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27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FAST TRACK BONUS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0E8DF3-AE12-7DC3-7A2B-432241ABB425}"/>
              </a:ext>
            </a:extLst>
          </p:cNvPr>
          <p:cNvSpPr/>
          <p:nvPr/>
        </p:nvSpPr>
        <p:spPr>
          <a:xfrm>
            <a:off x="231581" y="1034155"/>
            <a:ext cx="398250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P50,000.00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9F475E-C266-7D05-8453-BE6047F4D6CA}"/>
              </a:ext>
            </a:extLst>
          </p:cNvPr>
          <p:cNvSpPr/>
          <p:nvPr/>
        </p:nvSpPr>
        <p:spPr>
          <a:xfrm>
            <a:off x="580711" y="199645"/>
            <a:ext cx="33346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FOR STAR PROSELLER ACCOUNT HOLDER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3D4A9-5CA7-C3DB-E910-C4DC425F10CB}"/>
              </a:ext>
            </a:extLst>
          </p:cNvPr>
          <p:cNvSpPr/>
          <p:nvPr/>
        </p:nvSpPr>
        <p:spPr>
          <a:xfrm>
            <a:off x="4309650" y="1568383"/>
            <a:ext cx="19503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P10,000.00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B27F66-B805-0BA0-94D6-9D4AFA665AFD}"/>
              </a:ext>
            </a:extLst>
          </p:cNvPr>
          <p:cNvSpPr/>
          <p:nvPr/>
        </p:nvSpPr>
        <p:spPr>
          <a:xfrm>
            <a:off x="6967524" y="1568383"/>
            <a:ext cx="19503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P10,000.00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7428D-BA57-EE9F-DC09-0C872BF5F467}"/>
              </a:ext>
            </a:extLst>
          </p:cNvPr>
          <p:cNvSpPr/>
          <p:nvPr/>
        </p:nvSpPr>
        <p:spPr>
          <a:xfrm>
            <a:off x="5655803" y="2812924"/>
            <a:ext cx="19503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P15,200.00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970E384-A3CD-2B5B-4789-E50C29F80BED}"/>
                  </a:ext>
                </a:extLst>
              </p14:cNvPr>
              <p14:cNvContentPartPr/>
              <p14:nvPr/>
            </p14:nvContentPartPr>
            <p14:xfrm>
              <a:off x="6698160" y="2846160"/>
              <a:ext cx="1234800" cy="1223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970E384-A3CD-2B5B-4789-E50C29F80B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8800" y="2836800"/>
                <a:ext cx="1253520" cy="124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18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5" grpId="0"/>
      <p:bldP spid="8" grpId="0"/>
      <p:bldP spid="25" grpId="0"/>
      <p:bldP spid="9" grpId="0"/>
      <p:bldP spid="10" grpId="0"/>
      <p:bldP spid="11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8DA24-FD62-06A5-2619-4F90734F6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!! Arrow 2">
            <a:extLst>
              <a:ext uri="{FF2B5EF4-FFF2-40B4-BE49-F238E27FC236}">
                <a16:creationId xmlns:a16="http://schemas.microsoft.com/office/drawing/2014/main" id="{FB2A5324-2F07-AAB5-7968-F3B9284400B8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7581646" y="1043457"/>
            <a:ext cx="467647" cy="670324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85705E0-779C-ECB0-01D8-A23E9BAF6EDC}"/>
              </a:ext>
            </a:extLst>
          </p:cNvPr>
          <p:cNvSpPr/>
          <p:nvPr/>
        </p:nvSpPr>
        <p:spPr>
          <a:xfrm>
            <a:off x="4364845" y="1713782"/>
            <a:ext cx="1415143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!! FTB">
            <a:extLst>
              <a:ext uri="{FF2B5EF4-FFF2-40B4-BE49-F238E27FC236}">
                <a16:creationId xmlns:a16="http://schemas.microsoft.com/office/drawing/2014/main" id="{AA9B691D-51B9-D271-8B48-BD032098C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4421056" y="1748807"/>
            <a:ext cx="1327322" cy="1327322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307F98-80EA-727C-3F7C-1B94FEA7C7AB}"/>
              </a:ext>
            </a:extLst>
          </p:cNvPr>
          <p:cNvSpPr/>
          <p:nvPr/>
        </p:nvSpPr>
        <p:spPr>
          <a:xfrm>
            <a:off x="7341722" y="1801596"/>
            <a:ext cx="1415143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4" name="!! Gold">
            <a:extLst>
              <a:ext uri="{FF2B5EF4-FFF2-40B4-BE49-F238E27FC236}">
                <a16:creationId xmlns:a16="http://schemas.microsoft.com/office/drawing/2014/main" id="{F4378158-24CE-BBAA-120D-ECF3BFC33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7429543" y="1795245"/>
            <a:ext cx="1327322" cy="1327322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3BDD707-F6FF-B132-06BA-03C2E793938D}"/>
              </a:ext>
            </a:extLst>
          </p:cNvPr>
          <p:cNvSpPr/>
          <p:nvPr/>
        </p:nvSpPr>
        <p:spPr>
          <a:xfrm>
            <a:off x="580711" y="316106"/>
            <a:ext cx="33346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FOR PRESTIGE ACCOUNT HOLDER</a:t>
            </a:r>
          </a:p>
        </p:txBody>
      </p:sp>
      <p:cxnSp>
        <p:nvCxnSpPr>
          <p:cNvPr id="12" name="!! Arrow 1">
            <a:extLst>
              <a:ext uri="{FF2B5EF4-FFF2-40B4-BE49-F238E27FC236}">
                <a16:creationId xmlns:a16="http://schemas.microsoft.com/office/drawing/2014/main" id="{DBF429ED-0E0D-6611-DCC7-54BD715CC72F}"/>
              </a:ext>
            </a:extLst>
          </p:cNvPr>
          <p:cNvCxnSpPr>
            <a:cxnSpLocks/>
            <a:stCxn id="21" idx="1"/>
            <a:endCxn id="16" idx="0"/>
          </p:cNvCxnSpPr>
          <p:nvPr/>
        </p:nvCxnSpPr>
        <p:spPr>
          <a:xfrm rot="10800000" flipV="1">
            <a:off x="5072416" y="1085420"/>
            <a:ext cx="443720" cy="628361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8D40D5D-A025-5D11-5884-97722B9A916D}"/>
              </a:ext>
            </a:extLst>
          </p:cNvPr>
          <p:cNvSpPr/>
          <p:nvPr/>
        </p:nvSpPr>
        <p:spPr>
          <a:xfrm>
            <a:off x="5516136" y="836409"/>
            <a:ext cx="1415143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755F08-B30D-4A52-9664-72C5CA781F5C}"/>
              </a:ext>
            </a:extLst>
          </p:cNvPr>
          <p:cNvSpPr/>
          <p:nvPr/>
        </p:nvSpPr>
        <p:spPr>
          <a:xfrm>
            <a:off x="512539" y="1755056"/>
            <a:ext cx="367805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27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FAST TRACK BONUS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7D70D-DE53-80BD-AE42-BAEC5271BC8A}"/>
              </a:ext>
            </a:extLst>
          </p:cNvPr>
          <p:cNvSpPr/>
          <p:nvPr/>
        </p:nvSpPr>
        <p:spPr>
          <a:xfrm>
            <a:off x="231581" y="1093853"/>
            <a:ext cx="398250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P75,000.00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1DBF7-A340-A53B-5419-C10301B7E58F}"/>
              </a:ext>
            </a:extLst>
          </p:cNvPr>
          <p:cNvSpPr/>
          <p:nvPr/>
        </p:nvSpPr>
        <p:spPr>
          <a:xfrm>
            <a:off x="4095141" y="1759720"/>
            <a:ext cx="19503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P10,000.00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65400-E446-E262-4BDD-FF8BEE2FB1BF}"/>
              </a:ext>
            </a:extLst>
          </p:cNvPr>
          <p:cNvSpPr/>
          <p:nvPr/>
        </p:nvSpPr>
        <p:spPr>
          <a:xfrm>
            <a:off x="7108550" y="1766585"/>
            <a:ext cx="19503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P10,000.00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C0D301-55FF-7BD0-005E-E93C6938BB3A}"/>
              </a:ext>
            </a:extLst>
          </p:cNvPr>
          <p:cNvSpPr/>
          <p:nvPr/>
        </p:nvSpPr>
        <p:spPr>
          <a:xfrm>
            <a:off x="5602799" y="2581518"/>
            <a:ext cx="19503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P15,200.00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3CE40A-B3FA-B417-0CE2-22843F9A5717}"/>
              </a:ext>
            </a:extLst>
          </p:cNvPr>
          <p:cNvSpPr/>
          <p:nvPr/>
        </p:nvSpPr>
        <p:spPr>
          <a:xfrm>
            <a:off x="86690" y="2571750"/>
            <a:ext cx="4272282" cy="21467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SPONSOR 2 PRESTIGE GOLD DISTRIBUTOR IN </a:t>
            </a:r>
            <a:r>
              <a:rPr lang="en-US" sz="2700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ONE MONTH</a:t>
            </a:r>
          </a:p>
          <a:p>
            <a:pPr algn="ctr"/>
            <a:r>
              <a:rPr lang="en-US" sz="27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GET P75,000.00</a:t>
            </a:r>
          </a:p>
          <a:p>
            <a:pPr algn="ctr"/>
            <a:r>
              <a:rPr lang="en-US" sz="27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PG FAST TRACK BONUS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13D70F-C15E-9E42-FC85-A00C80ED1F8F}"/>
              </a:ext>
            </a:extLst>
          </p:cNvPr>
          <p:cNvSpPr/>
          <p:nvPr/>
        </p:nvSpPr>
        <p:spPr>
          <a:xfrm>
            <a:off x="4572000" y="3326805"/>
            <a:ext cx="4272281" cy="16850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YOU NEED TO </a:t>
            </a:r>
            <a:r>
              <a:rPr lang="en-US" sz="2100" b="1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SPONSOR 4</a:t>
            </a:r>
            <a:r>
              <a:rPr lang="en-US" sz="21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WITHIN 6 MONTHS</a:t>
            </a:r>
            <a:r>
              <a:rPr lang="en-US" sz="21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, IF YOU DON’T ACHIEVE IT IN THE FIRST MONTH TO GET THE </a:t>
            </a:r>
          </a:p>
          <a:p>
            <a:pPr algn="ctr"/>
            <a:r>
              <a:rPr lang="en-US" sz="2100" b="1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₱75,000 FTB</a:t>
            </a:r>
          </a:p>
        </p:txBody>
      </p:sp>
      <p:pic>
        <p:nvPicPr>
          <p:cNvPr id="5" name="!! Star">
            <a:extLst>
              <a:ext uri="{FF2B5EF4-FFF2-40B4-BE49-F238E27FC236}">
                <a16:creationId xmlns:a16="http://schemas.microsoft.com/office/drawing/2014/main" id="{7954FE79-D172-C2F6-5007-83BCAFFDC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83" r="23375"/>
          <a:stretch>
            <a:fillRect/>
          </a:stretch>
        </p:blipFill>
        <p:spPr>
          <a:xfrm>
            <a:off x="5574254" y="18705"/>
            <a:ext cx="2007392" cy="2049503"/>
          </a:xfrm>
          <a:custGeom>
            <a:avLst/>
            <a:gdLst>
              <a:gd name="csX0" fmla="*/ 2281682 w 4563364"/>
              <a:gd name="csY0" fmla="*/ 0 h 4659092"/>
              <a:gd name="csX1" fmla="*/ 4563364 w 4563364"/>
              <a:gd name="csY1" fmla="*/ 2329546 h 4659092"/>
              <a:gd name="csX2" fmla="*/ 2281682 w 4563364"/>
              <a:gd name="csY2" fmla="*/ 4659092 h 4659092"/>
              <a:gd name="csX3" fmla="*/ 0 w 4563364"/>
              <a:gd name="csY3" fmla="*/ 2329546 h 4659092"/>
              <a:gd name="csX4" fmla="*/ 2281682 w 4563364"/>
              <a:gd name="csY4" fmla="*/ 0 h 46590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63364" h="4659092">
                <a:moveTo>
                  <a:pt x="2281682" y="0"/>
                </a:moveTo>
                <a:cubicBezTo>
                  <a:pt x="3541820" y="0"/>
                  <a:pt x="4563364" y="1042973"/>
                  <a:pt x="4563364" y="2329546"/>
                </a:cubicBezTo>
                <a:cubicBezTo>
                  <a:pt x="4563364" y="3616119"/>
                  <a:pt x="3541820" y="4659092"/>
                  <a:pt x="2281682" y="4659092"/>
                </a:cubicBezTo>
                <a:cubicBezTo>
                  <a:pt x="1021544" y="4659092"/>
                  <a:pt x="0" y="3616119"/>
                  <a:pt x="0" y="2329546"/>
                </a:cubicBezTo>
                <a:cubicBezTo>
                  <a:pt x="0" y="1042973"/>
                  <a:pt x="1021544" y="0"/>
                  <a:pt x="2281682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9FA9D3-F505-8D7A-0FDD-56B568B1D37B}"/>
                  </a:ext>
                </a:extLst>
              </p14:cNvPr>
              <p14:cNvContentPartPr/>
              <p14:nvPr/>
            </p14:nvContentPartPr>
            <p14:xfrm>
              <a:off x="5657760" y="3154680"/>
              <a:ext cx="2138040" cy="789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9FA9D3-F505-8D7A-0FDD-56B568B1D3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8400" y="3145320"/>
                <a:ext cx="2156760" cy="80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4468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/>
      <p:bldP spid="6" grpId="0"/>
      <p:bldP spid="8" grpId="0"/>
      <p:bldP spid="9" grpId="0"/>
      <p:bldP spid="10" grpId="0"/>
      <p:bldP spid="14" grpId="0"/>
      <p:bldP spid="1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41B39-31D2-DB1B-8AF8-EB91AF41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E22E1C1-DD02-2200-1FA4-D380E6B93A5D}"/>
              </a:ext>
            </a:extLst>
          </p:cNvPr>
          <p:cNvSpPr/>
          <p:nvPr/>
        </p:nvSpPr>
        <p:spPr>
          <a:xfrm>
            <a:off x="4364845" y="1713782"/>
            <a:ext cx="1415143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!! FTB">
            <a:extLst>
              <a:ext uri="{FF2B5EF4-FFF2-40B4-BE49-F238E27FC236}">
                <a16:creationId xmlns:a16="http://schemas.microsoft.com/office/drawing/2014/main" id="{6FCA0AAB-C7A5-294A-E931-C6B0D52E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4421056" y="1748807"/>
            <a:ext cx="1327322" cy="1327322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846CB60-29D9-F271-B326-6A299A08E39F}"/>
              </a:ext>
            </a:extLst>
          </p:cNvPr>
          <p:cNvSpPr/>
          <p:nvPr/>
        </p:nvSpPr>
        <p:spPr>
          <a:xfrm>
            <a:off x="7430622" y="1776196"/>
            <a:ext cx="1415143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4" name="!! Gold">
            <a:extLst>
              <a:ext uri="{FF2B5EF4-FFF2-40B4-BE49-F238E27FC236}">
                <a16:creationId xmlns:a16="http://schemas.microsoft.com/office/drawing/2014/main" id="{AA434AF5-6AC9-AE07-6B8B-8BED06DFB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7518443" y="1833345"/>
            <a:ext cx="1327322" cy="1327322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cxnSp>
        <p:nvCxnSpPr>
          <p:cNvPr id="7" name="!! Arrow 2">
            <a:extLst>
              <a:ext uri="{FF2B5EF4-FFF2-40B4-BE49-F238E27FC236}">
                <a16:creationId xmlns:a16="http://schemas.microsoft.com/office/drawing/2014/main" id="{8BBBE74F-5457-984C-3E64-92212C2E60DC}"/>
              </a:ext>
            </a:extLst>
          </p:cNvPr>
          <p:cNvCxnSpPr>
            <a:cxnSpLocks/>
            <a:stCxn id="3" idx="1"/>
            <a:endCxn id="17" idx="0"/>
          </p:cNvCxnSpPr>
          <p:nvPr/>
        </p:nvCxnSpPr>
        <p:spPr>
          <a:xfrm>
            <a:off x="7749940" y="1157746"/>
            <a:ext cx="388254" cy="618450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360F908-D9FE-99B9-9AA2-2CD3DB4B77F7}"/>
              </a:ext>
            </a:extLst>
          </p:cNvPr>
          <p:cNvSpPr/>
          <p:nvPr/>
        </p:nvSpPr>
        <p:spPr>
          <a:xfrm>
            <a:off x="650452" y="222327"/>
            <a:ext cx="33346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FOR PRESTIGE GOLD ACCOUNT HOLDER</a:t>
            </a:r>
          </a:p>
        </p:txBody>
      </p:sp>
      <p:cxnSp>
        <p:nvCxnSpPr>
          <p:cNvPr id="12" name="!! Arrow 1">
            <a:extLst>
              <a:ext uri="{FF2B5EF4-FFF2-40B4-BE49-F238E27FC236}">
                <a16:creationId xmlns:a16="http://schemas.microsoft.com/office/drawing/2014/main" id="{4046A296-6C70-B4C8-7157-9AEC32721FFF}"/>
              </a:ext>
            </a:extLst>
          </p:cNvPr>
          <p:cNvCxnSpPr>
            <a:cxnSpLocks/>
            <a:stCxn id="21" idx="1"/>
            <a:endCxn id="16" idx="0"/>
          </p:cNvCxnSpPr>
          <p:nvPr/>
        </p:nvCxnSpPr>
        <p:spPr>
          <a:xfrm rot="10800000" flipV="1">
            <a:off x="5072416" y="1085420"/>
            <a:ext cx="443720" cy="628361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26E3DCA-CFEA-FB79-DD9D-B896E9123110}"/>
              </a:ext>
            </a:extLst>
          </p:cNvPr>
          <p:cNvSpPr/>
          <p:nvPr/>
        </p:nvSpPr>
        <p:spPr>
          <a:xfrm>
            <a:off x="5516136" y="836409"/>
            <a:ext cx="1415143" cy="498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!! Star">
            <a:extLst>
              <a:ext uri="{FF2B5EF4-FFF2-40B4-BE49-F238E27FC236}">
                <a16:creationId xmlns:a16="http://schemas.microsoft.com/office/drawing/2014/main" id="{4B4EC9CA-3400-E18B-80E9-45BF6F0C6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111" r="22493" b="833"/>
          <a:stretch>
            <a:fillRect/>
          </a:stretch>
        </p:blipFill>
        <p:spPr>
          <a:xfrm>
            <a:off x="5583035" y="74293"/>
            <a:ext cx="2166905" cy="2166905"/>
          </a:xfrm>
          <a:custGeom>
            <a:avLst/>
            <a:gdLst>
              <a:gd name="csX0" fmla="*/ 3362326 w 6724650"/>
              <a:gd name="csY0" fmla="*/ 0 h 6724650"/>
              <a:gd name="csX1" fmla="*/ 6724650 w 6724650"/>
              <a:gd name="csY1" fmla="*/ 3362325 h 6724650"/>
              <a:gd name="csX2" fmla="*/ 3362326 w 6724650"/>
              <a:gd name="csY2" fmla="*/ 6724650 h 6724650"/>
              <a:gd name="csX3" fmla="*/ 0 w 6724650"/>
              <a:gd name="csY3" fmla="*/ 3362325 h 6724650"/>
              <a:gd name="csX4" fmla="*/ 3362326 w 6724650"/>
              <a:gd name="csY4" fmla="*/ 0 h 6724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4650" h="6724650">
                <a:moveTo>
                  <a:pt x="3362326" y="0"/>
                </a:moveTo>
                <a:cubicBezTo>
                  <a:pt x="5219286" y="0"/>
                  <a:pt x="6724650" y="1505364"/>
                  <a:pt x="6724650" y="3362325"/>
                </a:cubicBezTo>
                <a:cubicBezTo>
                  <a:pt x="6724650" y="5219286"/>
                  <a:pt x="5219286" y="6724650"/>
                  <a:pt x="3362326" y="6724650"/>
                </a:cubicBezTo>
                <a:cubicBezTo>
                  <a:pt x="1505364" y="6724650"/>
                  <a:pt x="0" y="5219286"/>
                  <a:pt x="0" y="3362325"/>
                </a:cubicBezTo>
                <a:cubicBezTo>
                  <a:pt x="0" y="1505364"/>
                  <a:pt x="1505364" y="0"/>
                  <a:pt x="3362326" y="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31FAAD-534E-E183-77D1-7D76989AE740}"/>
              </a:ext>
            </a:extLst>
          </p:cNvPr>
          <p:cNvSpPr/>
          <p:nvPr/>
        </p:nvSpPr>
        <p:spPr>
          <a:xfrm>
            <a:off x="582280" y="1650037"/>
            <a:ext cx="367805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27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FAST TRACK BONUS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E374C-78E4-F7A8-8277-1EA75438FCC9}"/>
              </a:ext>
            </a:extLst>
          </p:cNvPr>
          <p:cNvSpPr/>
          <p:nvPr/>
        </p:nvSpPr>
        <p:spPr>
          <a:xfrm>
            <a:off x="89726" y="988834"/>
            <a:ext cx="4405694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P150,000.00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FF765-FF82-540D-13BC-3586072A63CE}"/>
              </a:ext>
            </a:extLst>
          </p:cNvPr>
          <p:cNvSpPr/>
          <p:nvPr/>
        </p:nvSpPr>
        <p:spPr>
          <a:xfrm>
            <a:off x="4095141" y="1759720"/>
            <a:ext cx="19503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P10,000.00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45514-14B0-5D0D-59C8-B54EE9DE27F4}"/>
              </a:ext>
            </a:extLst>
          </p:cNvPr>
          <p:cNvSpPr/>
          <p:nvPr/>
        </p:nvSpPr>
        <p:spPr>
          <a:xfrm>
            <a:off x="7108550" y="1766585"/>
            <a:ext cx="19503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P10,000.00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8C7AE-0C65-D6AC-D071-0C04D31BC03B}"/>
              </a:ext>
            </a:extLst>
          </p:cNvPr>
          <p:cNvSpPr/>
          <p:nvPr/>
        </p:nvSpPr>
        <p:spPr>
          <a:xfrm>
            <a:off x="5602799" y="2581518"/>
            <a:ext cx="19503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P15,200.00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6EBE3-1AE1-8BFC-B323-F3D5A5580AC7}"/>
              </a:ext>
            </a:extLst>
          </p:cNvPr>
          <p:cNvSpPr/>
          <p:nvPr/>
        </p:nvSpPr>
        <p:spPr>
          <a:xfrm>
            <a:off x="86690" y="2571750"/>
            <a:ext cx="4272282" cy="21467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SPONSOR 2 PRESTIGE GOLD DISTRIBUTOR IN </a:t>
            </a:r>
            <a:r>
              <a:rPr lang="en-US" sz="2700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ONE MONTH</a:t>
            </a:r>
          </a:p>
          <a:p>
            <a:pPr algn="ctr"/>
            <a:r>
              <a:rPr lang="en-US" sz="27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GET P150,000.00</a:t>
            </a:r>
          </a:p>
          <a:p>
            <a:pPr algn="ctr"/>
            <a:r>
              <a:rPr lang="en-US" sz="27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PG FAST TRACK BONUS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364F6-A894-2265-794A-EB03B5770620}"/>
              </a:ext>
            </a:extLst>
          </p:cNvPr>
          <p:cNvSpPr/>
          <p:nvPr/>
        </p:nvSpPr>
        <p:spPr>
          <a:xfrm>
            <a:off x="4572000" y="3326805"/>
            <a:ext cx="4272281" cy="16850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YOU NEED TO </a:t>
            </a:r>
            <a:r>
              <a:rPr lang="en-US" sz="2100" b="1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SPONSOR 4</a:t>
            </a:r>
            <a:r>
              <a:rPr lang="en-US" sz="21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WITHIN 6 MONTHS</a:t>
            </a:r>
            <a:r>
              <a:rPr lang="en-US" sz="21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, IF YOU DON’T ACHIEVE IT IN THE FIRST MONTH TO GET THE </a:t>
            </a:r>
          </a:p>
          <a:p>
            <a:pPr algn="ctr"/>
            <a:r>
              <a:rPr lang="en-US" sz="2100" b="1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₱150,000 FTB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6B55AA-AC9E-9DB2-8E6A-C45C86FE28BE}"/>
                  </a:ext>
                </a:extLst>
              </p14:cNvPr>
              <p14:cNvContentPartPr/>
              <p14:nvPr/>
            </p14:nvContentPartPr>
            <p14:xfrm>
              <a:off x="6286680" y="384048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6B55AA-AC9E-9DB2-8E6A-C45C86FE28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7320" y="38311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2474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1B312F5-A22D-EB51-5DA5-5054BCCF1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 Star" descr="A logo with text overlay&#10;&#10;Description automatically generated">
            <a:extLst>
              <a:ext uri="{FF2B5EF4-FFF2-40B4-BE49-F238E27FC236}">
                <a16:creationId xmlns:a16="http://schemas.microsoft.com/office/drawing/2014/main" id="{2E780C86-EA19-4A64-3BF0-F4990E9BF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4" y="933193"/>
            <a:ext cx="2780171" cy="2780171"/>
          </a:xfrm>
          <a:prstGeom prst="rect">
            <a:avLst/>
          </a:prstGeom>
          <a:effectLst>
            <a:outerShdw blurRad="50800" dist="38100" dir="13500000" sx="102000" sy="102000" algn="br" rotWithShape="0">
              <a:schemeClr val="accent2">
                <a:alpha val="53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8CCB6-D072-9619-E85C-C67A670CB667}"/>
              </a:ext>
            </a:extLst>
          </p:cNvPr>
          <p:cNvSpPr/>
          <p:nvPr/>
        </p:nvSpPr>
        <p:spPr>
          <a:xfrm>
            <a:off x="3568239" y="864659"/>
            <a:ext cx="4922175" cy="341418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REWARDS DISTRIBUTORS WHO PERFORM &amp; CONTRIBUTE TO THE GROWTH OF THE COMPANY</a:t>
            </a:r>
          </a:p>
        </p:txBody>
      </p:sp>
    </p:spTree>
    <p:extLst>
      <p:ext uri="{BB962C8B-B14F-4D97-AF65-F5344CB8AC3E}">
        <p14:creationId xmlns:p14="http://schemas.microsoft.com/office/powerpoint/2010/main" val="2701716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DC0C6-902E-FF42-AEE5-369D2C816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94FCB0FD-10FC-D989-3D8B-683E99588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4" y="933193"/>
            <a:ext cx="2780171" cy="2780171"/>
          </a:xfrm>
          <a:prstGeom prst="rect">
            <a:avLst/>
          </a:prstGeom>
          <a:effectLst>
            <a:outerShdw blurRad="50800" dist="38100" dir="13500000" sx="102000" sy="102000" algn="br" rotWithShape="0">
              <a:schemeClr val="accent2">
                <a:alpha val="53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D85C5D-5757-1506-D744-D3967D9CF186}"/>
              </a:ext>
            </a:extLst>
          </p:cNvPr>
          <p:cNvSpPr/>
          <p:nvPr/>
        </p:nvSpPr>
        <p:spPr>
          <a:xfrm>
            <a:off x="2110913" y="0"/>
            <a:ext cx="4922175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</a:rPr>
              <a:t>Introducing…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C8D31-7D82-2BB9-924B-DEC98C170C43}"/>
              </a:ext>
            </a:extLst>
          </p:cNvPr>
          <p:cNvSpPr/>
          <p:nvPr/>
        </p:nvSpPr>
        <p:spPr>
          <a:xfrm>
            <a:off x="3335903" y="3978838"/>
            <a:ext cx="5430124" cy="45952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Where performance turns into profit </a:t>
            </a:r>
            <a:endParaRPr lang="en-US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58D37-BBF3-1F3B-93FD-FDC49A0C0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14" y="488106"/>
            <a:ext cx="4336025" cy="35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8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3453E-AC8B-F369-CFAA-AE9EBD4C8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D7A2AF-7289-714F-D10A-18977C1AAE22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F264BD-7179-830C-5747-38EDDE1E6095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362013-482C-2192-9F15-2EF3E5BD11CC}"/>
              </a:ext>
            </a:extLst>
          </p:cNvPr>
          <p:cNvSpPr/>
          <p:nvPr/>
        </p:nvSpPr>
        <p:spPr>
          <a:xfrm>
            <a:off x="336127" y="1527764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SUPERVISOR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9ABEE7-5693-1AED-B373-AAACDA6883B3}"/>
              </a:ext>
            </a:extLst>
          </p:cNvPr>
          <p:cNvSpPr/>
          <p:nvPr/>
        </p:nvSpPr>
        <p:spPr>
          <a:xfrm>
            <a:off x="278977" y="2057746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6E321-C100-A668-9567-37880323C61F}"/>
              </a:ext>
            </a:extLst>
          </p:cNvPr>
          <p:cNvSpPr/>
          <p:nvPr/>
        </p:nvSpPr>
        <p:spPr>
          <a:xfrm>
            <a:off x="278976" y="2663355"/>
            <a:ext cx="316272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EXEC. MANAGER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92C2A2-365B-101E-9575-80406BFC093C}"/>
              </a:ext>
            </a:extLst>
          </p:cNvPr>
          <p:cNvSpPr/>
          <p:nvPr/>
        </p:nvSpPr>
        <p:spPr>
          <a:xfrm>
            <a:off x="221827" y="3193337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AEC56B-ACD4-AF4B-1DF3-69FA6570CF43}"/>
              </a:ext>
            </a:extLst>
          </p:cNvPr>
          <p:cNvSpPr/>
          <p:nvPr/>
        </p:nvSpPr>
        <p:spPr>
          <a:xfrm>
            <a:off x="221827" y="3723319"/>
            <a:ext cx="301667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EXEC. DIRECTOR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117F34-A65F-AB84-A580-382F148E096A}"/>
              </a:ext>
            </a:extLst>
          </p:cNvPr>
          <p:cNvSpPr/>
          <p:nvPr/>
        </p:nvSpPr>
        <p:spPr>
          <a:xfrm>
            <a:off x="4478128" y="1539976"/>
            <a:ext cx="3759623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GLOBAL PROSELLER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82A6B4-B73D-3CCA-2646-242F6D229799}"/>
              </a:ext>
            </a:extLst>
          </p:cNvPr>
          <p:cNvSpPr/>
          <p:nvPr/>
        </p:nvSpPr>
        <p:spPr>
          <a:xfrm>
            <a:off x="4191001" y="2926214"/>
            <a:ext cx="4135650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HALL OF FAMER</a:t>
            </a:r>
          </a:p>
        </p:txBody>
      </p:sp>
    </p:spTree>
    <p:extLst>
      <p:ext uri="{BB962C8B-B14F-4D97-AF65-F5344CB8AC3E}">
        <p14:creationId xmlns:p14="http://schemas.microsoft.com/office/powerpoint/2010/main" val="125793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25460-7BCB-9C56-4167-A92E4B49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5B50F-E958-4675-1534-288C2CB64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704A41-AB8F-9CD2-64D3-CE01866B5D56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C6172B-70FD-1175-F848-3A6083F79CC2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24D79E-4994-EE7E-D293-63F3541264E2}"/>
              </a:ext>
            </a:extLst>
          </p:cNvPr>
          <p:cNvSpPr/>
          <p:nvPr/>
        </p:nvSpPr>
        <p:spPr>
          <a:xfrm>
            <a:off x="387663" y="1552223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SUPERVISOR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92DA18-D72E-46C3-78CA-B9CA13634A92}"/>
              </a:ext>
            </a:extLst>
          </p:cNvPr>
          <p:cNvSpPr/>
          <p:nvPr/>
        </p:nvSpPr>
        <p:spPr>
          <a:xfrm>
            <a:off x="287651" y="1963941"/>
            <a:ext cx="3230985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75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25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06CFB1-1EA8-7F6D-AA7A-047865BB88E6}"/>
              </a:ext>
            </a:extLst>
          </p:cNvPr>
          <p:cNvSpPr/>
          <p:nvPr/>
        </p:nvSpPr>
        <p:spPr>
          <a:xfrm>
            <a:off x="3618648" y="1539976"/>
            <a:ext cx="5237701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₱12,000.00 &amp;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₱25,000.00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987304-DCB4-448A-E859-6C3F34965DB1}"/>
              </a:ext>
            </a:extLst>
          </p:cNvPr>
          <p:cNvSpPr/>
          <p:nvPr/>
        </p:nvSpPr>
        <p:spPr>
          <a:xfrm>
            <a:off x="373376" y="3387260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3D79-F093-16DA-E7EC-6F4FF5248147}"/>
              </a:ext>
            </a:extLst>
          </p:cNvPr>
          <p:cNvSpPr/>
          <p:nvPr/>
        </p:nvSpPr>
        <p:spPr>
          <a:xfrm>
            <a:off x="287651" y="3798977"/>
            <a:ext cx="3565948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150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50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945BE-9944-40E0-6EC8-83D5D0096DBB}"/>
              </a:ext>
            </a:extLst>
          </p:cNvPr>
          <p:cNvSpPr/>
          <p:nvPr/>
        </p:nvSpPr>
        <p:spPr>
          <a:xfrm>
            <a:off x="3618648" y="3307420"/>
            <a:ext cx="5237701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₱25,000.00 &amp;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₱50,000.00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38F545A-7160-897B-1A65-5BDEF0C806FD}"/>
                  </a:ext>
                </a:extLst>
              </p14:cNvPr>
              <p14:cNvContentPartPr/>
              <p14:nvPr/>
            </p14:nvContentPartPr>
            <p14:xfrm>
              <a:off x="6012360" y="3326400"/>
              <a:ext cx="1440360" cy="880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38F545A-7160-897B-1A65-5BDEF0C806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3000" y="3317040"/>
                <a:ext cx="1459080" cy="89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4934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35622-8D69-659C-DAD9-9913C7692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C87EDF-1B8D-35F7-8B58-7AE7943F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A429D2-D77B-0EFF-DF9D-ECE097C2279B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11773-ED16-05B0-D143-0E1C5967F32F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BD462D-A802-8859-4524-8B2073E1436C}"/>
              </a:ext>
            </a:extLst>
          </p:cNvPr>
          <p:cNvSpPr/>
          <p:nvPr/>
        </p:nvSpPr>
        <p:spPr>
          <a:xfrm>
            <a:off x="336128" y="1538950"/>
            <a:ext cx="326432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EXEC. MANAGER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544040-E54E-2D2C-DBE9-DBE9D7EB9DE9}"/>
              </a:ext>
            </a:extLst>
          </p:cNvPr>
          <p:cNvSpPr/>
          <p:nvPr/>
        </p:nvSpPr>
        <p:spPr>
          <a:xfrm>
            <a:off x="236116" y="1950668"/>
            <a:ext cx="3561185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300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100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91211-0A0E-2C2F-B10E-F06D2411FBAD}"/>
              </a:ext>
            </a:extLst>
          </p:cNvPr>
          <p:cNvSpPr/>
          <p:nvPr/>
        </p:nvSpPr>
        <p:spPr>
          <a:xfrm>
            <a:off x="278977" y="3206848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41A9ED-AB0C-98E7-C7C6-00C5162AF5F7}"/>
              </a:ext>
            </a:extLst>
          </p:cNvPr>
          <p:cNvSpPr/>
          <p:nvPr/>
        </p:nvSpPr>
        <p:spPr>
          <a:xfrm>
            <a:off x="193252" y="3618565"/>
            <a:ext cx="3561185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600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100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DE647-5170-B5F7-455A-83F0A127EAFD}"/>
              </a:ext>
            </a:extLst>
          </p:cNvPr>
          <p:cNvSpPr/>
          <p:nvPr/>
        </p:nvSpPr>
        <p:spPr>
          <a:xfrm>
            <a:off x="3754438" y="1515927"/>
            <a:ext cx="5110586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₱50,000.00 &amp;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₱100,000.00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EA2649-8E63-676F-9BEB-9E8EB628A655}"/>
              </a:ext>
            </a:extLst>
          </p:cNvPr>
          <p:cNvSpPr/>
          <p:nvPr/>
        </p:nvSpPr>
        <p:spPr>
          <a:xfrm>
            <a:off x="3600451" y="3153872"/>
            <a:ext cx="5264572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₱100,000.00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₱200,000.00 </a:t>
            </a:r>
            <a:r>
              <a:rPr lang="en-US" sz="2800" b="1" i="1" dirty="0">
                <a:solidFill>
                  <a:srgbClr val="00FF00"/>
                </a:solidFill>
              </a:rPr>
              <a:t> 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CA4372-D339-A884-6D0C-7217E88D2FB4}"/>
                  </a:ext>
                </a:extLst>
              </p14:cNvPr>
              <p14:cNvContentPartPr/>
              <p14:nvPr/>
            </p14:nvContentPartPr>
            <p14:xfrm>
              <a:off x="8046720" y="352044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CA4372-D339-A884-6D0C-7217E88D2F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37360" y="3511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4633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CF862-A4E5-8097-4504-A295C6679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BBD812-A452-6700-1D66-43B706DCCF18}"/>
              </a:ext>
            </a:extLst>
          </p:cNvPr>
          <p:cNvSpPr/>
          <p:nvPr/>
        </p:nvSpPr>
        <p:spPr>
          <a:xfrm>
            <a:off x="418020" y="-43544"/>
            <a:ext cx="850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1D23B42F-A725-E4AF-1EF1-DBC357FFF8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4C5D0-2E6C-E0C1-7DF1-1EB32F150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786"/>
            <a:ext cx="4263714" cy="42637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542C43-3B91-D952-D2A1-CDC11D46D760}"/>
              </a:ext>
            </a:extLst>
          </p:cNvPr>
          <p:cNvSpPr/>
          <p:nvPr/>
        </p:nvSpPr>
        <p:spPr>
          <a:xfrm>
            <a:off x="3894187" y="2026929"/>
            <a:ext cx="5027187" cy="1157462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AFFILIATE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11FD8D-6996-97A7-BA79-98A7879FCFB4}"/>
              </a:ext>
            </a:extLst>
          </p:cNvPr>
          <p:cNvSpPr/>
          <p:nvPr/>
        </p:nvSpPr>
        <p:spPr>
          <a:xfrm>
            <a:off x="3894187" y="2838894"/>
            <a:ext cx="5027187" cy="1157462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858BFC-5AF7-417D-00D6-EDAC225AD7EA}"/>
                  </a:ext>
                </a:extLst>
              </p14:cNvPr>
              <p14:cNvContentPartPr/>
              <p14:nvPr/>
            </p14:nvContentPartPr>
            <p14:xfrm>
              <a:off x="8412480" y="45608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858BFC-5AF7-417D-00D6-EDAC225AD7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3120" y="45514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745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5A9FB-F34A-3C98-E90E-B3EA49DF8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2E09FB-8246-BE06-6A45-A26FB5834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B412D8-7729-DF96-75A3-A7F9D2011D00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596BA-48FA-15E0-4054-AB23DB0363BF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F4D6F-A61F-2306-B1DF-E904BA8D5F3B}"/>
              </a:ext>
            </a:extLst>
          </p:cNvPr>
          <p:cNvSpPr/>
          <p:nvPr/>
        </p:nvSpPr>
        <p:spPr>
          <a:xfrm>
            <a:off x="378990" y="1559829"/>
            <a:ext cx="326432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EXEC. DIRECTOR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C471FD-5CBC-0649-19E0-AFAA2335F33A}"/>
              </a:ext>
            </a:extLst>
          </p:cNvPr>
          <p:cNvSpPr/>
          <p:nvPr/>
        </p:nvSpPr>
        <p:spPr>
          <a:xfrm>
            <a:off x="278977" y="1971547"/>
            <a:ext cx="3707237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1,200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200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ECA971-B657-C2CA-13A0-0029CBC6B7E0}"/>
              </a:ext>
            </a:extLst>
          </p:cNvPr>
          <p:cNvSpPr/>
          <p:nvPr/>
        </p:nvSpPr>
        <p:spPr>
          <a:xfrm>
            <a:off x="278977" y="3165862"/>
            <a:ext cx="3707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GLOBAL PROSELLER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3EE7BC-187F-1396-CA6A-6233CE93195F}"/>
              </a:ext>
            </a:extLst>
          </p:cNvPr>
          <p:cNvSpPr/>
          <p:nvPr/>
        </p:nvSpPr>
        <p:spPr>
          <a:xfrm>
            <a:off x="193252" y="3577579"/>
            <a:ext cx="3750099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2,400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400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737D58-AAD2-9F4F-03A3-3B7B29D2F9F9}"/>
              </a:ext>
            </a:extLst>
          </p:cNvPr>
          <p:cNvSpPr/>
          <p:nvPr/>
        </p:nvSpPr>
        <p:spPr>
          <a:xfrm>
            <a:off x="3643313" y="1467591"/>
            <a:ext cx="5307437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₱200,000.00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₱400,000.00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3C6FE3-2919-57F0-2917-DAC4A55033E0}"/>
              </a:ext>
            </a:extLst>
          </p:cNvPr>
          <p:cNvSpPr/>
          <p:nvPr/>
        </p:nvSpPr>
        <p:spPr>
          <a:xfrm>
            <a:off x="3797301" y="3165862"/>
            <a:ext cx="5153447" cy="181374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₱500,000.00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₱1,000,000.00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363EA9C-8DAC-ADD7-F4A0-028C4B763C25}"/>
                  </a:ext>
                </a:extLst>
              </p14:cNvPr>
              <p14:cNvContentPartPr/>
              <p14:nvPr/>
            </p14:nvContentPartPr>
            <p14:xfrm>
              <a:off x="6915240" y="3555000"/>
              <a:ext cx="834840" cy="331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363EA9C-8DAC-ADD7-F4A0-028C4B763C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5880" y="3545640"/>
                <a:ext cx="853560" cy="35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995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EA92-BC12-4E93-19AB-4FA4C172D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98558-3C70-3C23-C83E-2A24BAA81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57B140-B92B-D022-4C51-A80A1A549767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A1FB05-5AD4-7C42-759F-63B0E3D3ABC2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2B446F-3C76-5D9F-D967-5651990B536F}"/>
              </a:ext>
            </a:extLst>
          </p:cNvPr>
          <p:cNvSpPr/>
          <p:nvPr/>
        </p:nvSpPr>
        <p:spPr>
          <a:xfrm>
            <a:off x="2989845" y="1494941"/>
            <a:ext cx="326432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HALL OF FAMER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BCF00A-0630-9DC6-EEB6-DAE8FB2AD46D}"/>
              </a:ext>
            </a:extLst>
          </p:cNvPr>
          <p:cNvSpPr/>
          <p:nvPr/>
        </p:nvSpPr>
        <p:spPr>
          <a:xfrm>
            <a:off x="2889832" y="1906659"/>
            <a:ext cx="3364336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4,800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800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120C04-30A6-CC05-DFD7-80B60EBA2CD3}"/>
              </a:ext>
            </a:extLst>
          </p:cNvPr>
          <p:cNvSpPr/>
          <p:nvPr/>
        </p:nvSpPr>
        <p:spPr>
          <a:xfrm>
            <a:off x="740357" y="2716821"/>
            <a:ext cx="7663286" cy="156752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rgbClr val="00FF00"/>
                </a:solidFill>
              </a:rPr>
              <a:t>Rank Up Bonus — ₱1,000,000.00</a:t>
            </a:r>
          </a:p>
          <a:p>
            <a:pPr algn="ctr">
              <a:defRPr/>
            </a:pPr>
            <a:r>
              <a:rPr lang="en-US" sz="3200" b="1" i="1" dirty="0">
                <a:solidFill>
                  <a:srgbClr val="00FF00"/>
                </a:solidFill>
              </a:rPr>
              <a:t> now boosted to </a:t>
            </a:r>
            <a:r>
              <a:rPr lang="en-US" sz="3200" b="1" i="1" u="sng" dirty="0">
                <a:solidFill>
                  <a:srgbClr val="FFFF00"/>
                </a:solidFill>
              </a:rPr>
              <a:t>₱2,000,000.00</a:t>
            </a:r>
            <a:r>
              <a:rPr lang="en-US" sz="3200" b="1" i="1" dirty="0">
                <a:solidFill>
                  <a:srgbClr val="00FF00"/>
                </a:solidFill>
              </a:rPr>
              <a:t> for a limited time only</a:t>
            </a:r>
            <a:endParaRPr lang="en-US" sz="32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68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080C2-D70A-62C5-6009-A24B41041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7FD861-7F1D-B0DB-75DA-C2B701697B91}"/>
              </a:ext>
            </a:extLst>
          </p:cNvPr>
          <p:cNvSpPr/>
          <p:nvPr/>
        </p:nvSpPr>
        <p:spPr>
          <a:xfrm>
            <a:off x="418020" y="-43544"/>
            <a:ext cx="850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4DD2C5A2-91E7-EBC2-1DD1-A6030A20D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476DED-4DF4-C493-CF1C-821078C5A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" y="1174307"/>
            <a:ext cx="2417975" cy="24179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509291-D010-80BD-192E-7C513CC51DAA}"/>
              </a:ext>
            </a:extLst>
          </p:cNvPr>
          <p:cNvSpPr/>
          <p:nvPr/>
        </p:nvSpPr>
        <p:spPr>
          <a:xfrm>
            <a:off x="-171450" y="3442572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AFFILIATE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DBB41-4E80-552B-A078-B4B3936CDF3D}"/>
              </a:ext>
            </a:extLst>
          </p:cNvPr>
          <p:cNvSpPr>
            <a:spLocks/>
          </p:cNvSpPr>
          <p:nvPr/>
        </p:nvSpPr>
        <p:spPr>
          <a:xfrm>
            <a:off x="530554" y="3819431"/>
            <a:ext cx="1131570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81F2F-103E-903B-F770-214FBEDB4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903" y="5860547"/>
            <a:ext cx="2266905" cy="226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76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95351-180B-2C3C-064B-01387C12B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8CF613-BDAA-A13D-F0E5-214B34D89986}"/>
              </a:ext>
            </a:extLst>
          </p:cNvPr>
          <p:cNvSpPr/>
          <p:nvPr/>
        </p:nvSpPr>
        <p:spPr>
          <a:xfrm>
            <a:off x="418020" y="-43544"/>
            <a:ext cx="850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9C4BADDC-D697-4BD6-E26F-46E61155E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08695-C472-9A74-1E18-91F3E71ECC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" y="1174307"/>
            <a:ext cx="2417975" cy="24179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4D416F-9769-B8D0-C4E9-195CE9B0C9A9}"/>
              </a:ext>
            </a:extLst>
          </p:cNvPr>
          <p:cNvSpPr>
            <a:spLocks/>
          </p:cNvSpPr>
          <p:nvPr/>
        </p:nvSpPr>
        <p:spPr>
          <a:xfrm>
            <a:off x="83098" y="3442572"/>
            <a:ext cx="2190750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>
                    <a:alpha val="40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AFFILIATE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F343EE-6FF7-3B22-A81F-E21E7C687436}"/>
              </a:ext>
            </a:extLst>
          </p:cNvPr>
          <p:cNvSpPr>
            <a:spLocks/>
          </p:cNvSpPr>
          <p:nvPr/>
        </p:nvSpPr>
        <p:spPr>
          <a:xfrm>
            <a:off x="530554" y="3819431"/>
            <a:ext cx="1131570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>
                    <a:alpha val="40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0CC61-B667-9719-1BAB-BA777E059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87" y="767192"/>
            <a:ext cx="4488902" cy="44889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7981EA-7E0A-D751-33FA-CECAB09E6835}"/>
              </a:ext>
            </a:extLst>
          </p:cNvPr>
          <p:cNvSpPr/>
          <p:nvPr/>
        </p:nvSpPr>
        <p:spPr>
          <a:xfrm>
            <a:off x="26954" y="2329188"/>
            <a:ext cx="5027187" cy="972796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E-COMMERCE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4941A24-BA5A-5918-EE70-CA2FC779243F}"/>
                  </a:ext>
                </a:extLst>
              </p14:cNvPr>
              <p14:cNvContentPartPr/>
              <p14:nvPr/>
            </p14:nvContentPartPr>
            <p14:xfrm>
              <a:off x="7578000" y="449208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4941A24-BA5A-5918-EE70-CA2FC77924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68640" y="4482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8330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DE139-625D-B2FB-7A84-6C32D594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29961-4C69-34A2-E139-755D6A0330F5}"/>
              </a:ext>
            </a:extLst>
          </p:cNvPr>
          <p:cNvSpPr/>
          <p:nvPr/>
        </p:nvSpPr>
        <p:spPr>
          <a:xfrm>
            <a:off x="418020" y="-43544"/>
            <a:ext cx="850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D9593BBF-2DFA-7A60-A0FE-8CFC81D28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16114-3ECE-1AFB-A97F-A011ECED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" y="1174307"/>
            <a:ext cx="2417975" cy="2417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7ADC9-E03C-E72A-424D-15D4D3A71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91" y="1106010"/>
            <a:ext cx="2417975" cy="24179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E846C9-7E45-F4C3-E97C-0A4D18BACC13}"/>
              </a:ext>
            </a:extLst>
          </p:cNvPr>
          <p:cNvSpPr/>
          <p:nvPr/>
        </p:nvSpPr>
        <p:spPr>
          <a:xfrm>
            <a:off x="-171450" y="3442572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AFFILIATE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CCF51B-A512-A735-38A7-744705E35513}"/>
              </a:ext>
            </a:extLst>
          </p:cNvPr>
          <p:cNvSpPr/>
          <p:nvPr/>
        </p:nvSpPr>
        <p:spPr>
          <a:xfrm>
            <a:off x="-171450" y="3909938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4F3FA1-E839-43B7-CAB7-7C44A3D7E967}"/>
              </a:ext>
            </a:extLst>
          </p:cNvPr>
          <p:cNvSpPr/>
          <p:nvPr/>
        </p:nvSpPr>
        <p:spPr>
          <a:xfrm>
            <a:off x="2435977" y="3664449"/>
            <a:ext cx="3895938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E-COMMERCE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7B8535E-03F5-C8D6-1A36-A67166FD8322}"/>
                  </a:ext>
                </a:extLst>
              </p14:cNvPr>
              <p14:cNvContentPartPr/>
              <p14:nvPr/>
            </p14:nvContentPartPr>
            <p14:xfrm>
              <a:off x="7578000" y="4492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7B8535E-03F5-C8D6-1A36-A67166FD832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68640" y="4482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1920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BDB21-3A34-3EB8-9FC8-C1727CC5F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6CD21E-0BAC-E22C-3773-DD53FD7EBD68}"/>
              </a:ext>
            </a:extLst>
          </p:cNvPr>
          <p:cNvSpPr/>
          <p:nvPr/>
        </p:nvSpPr>
        <p:spPr>
          <a:xfrm>
            <a:off x="418020" y="-43544"/>
            <a:ext cx="850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11F9ED33-7315-DF0A-C378-AAD8A73EA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20E34-1792-5D27-5DD1-1C33160857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" y="1174307"/>
            <a:ext cx="2417975" cy="2417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62DCEF-D4EC-3D24-EEDC-790A691B8B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91" y="1106010"/>
            <a:ext cx="2417975" cy="24179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950349-50DC-58F3-34C2-186B2C9FC370}"/>
              </a:ext>
            </a:extLst>
          </p:cNvPr>
          <p:cNvSpPr/>
          <p:nvPr/>
        </p:nvSpPr>
        <p:spPr>
          <a:xfrm>
            <a:off x="-171450" y="3442572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>
                    <a:alpha val="40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AFFILIATE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85BF6E-7CEE-3EF5-9430-E94EB2B5B23C}"/>
              </a:ext>
            </a:extLst>
          </p:cNvPr>
          <p:cNvSpPr/>
          <p:nvPr/>
        </p:nvSpPr>
        <p:spPr>
          <a:xfrm>
            <a:off x="-171450" y="3909938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>
                    <a:alpha val="40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7DC253-C370-85BB-C78B-A89D11F2E941}"/>
              </a:ext>
            </a:extLst>
          </p:cNvPr>
          <p:cNvSpPr/>
          <p:nvPr/>
        </p:nvSpPr>
        <p:spPr>
          <a:xfrm>
            <a:off x="2435977" y="3664449"/>
            <a:ext cx="3895938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>
                    <a:alpha val="40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E-COMMERCE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F7594F-6736-C7F0-1233-A6221B4DC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67" y="5723158"/>
            <a:ext cx="1648218" cy="16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08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3D5F1-392B-F567-EA4B-436F9818D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8083DB-9A47-34D6-BD4E-E45FB5F507F8}"/>
              </a:ext>
            </a:extLst>
          </p:cNvPr>
          <p:cNvSpPr/>
          <p:nvPr/>
        </p:nvSpPr>
        <p:spPr>
          <a:xfrm>
            <a:off x="418020" y="-43544"/>
            <a:ext cx="850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1CE03B17-4AD1-4F85-AAD3-88D1AC0D4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ECD71-9472-43B5-DC86-7D33DD0FC6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" y="1174307"/>
            <a:ext cx="2417975" cy="2417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7A6928-D07B-560E-E727-92FE484FAC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91" y="1106010"/>
            <a:ext cx="2417975" cy="24179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03AC0B-659D-2D1C-7770-746285CB04C1}"/>
              </a:ext>
            </a:extLst>
          </p:cNvPr>
          <p:cNvSpPr/>
          <p:nvPr/>
        </p:nvSpPr>
        <p:spPr>
          <a:xfrm>
            <a:off x="-171450" y="3442572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>
                    <a:alpha val="40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AFFILIATE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321031-4BCD-B281-C5C9-A4C686D741DD}"/>
              </a:ext>
            </a:extLst>
          </p:cNvPr>
          <p:cNvSpPr/>
          <p:nvPr/>
        </p:nvSpPr>
        <p:spPr>
          <a:xfrm>
            <a:off x="-171450" y="3909938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>
                    <a:alpha val="40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8DC6E8-6048-842B-1DE5-BAAF4FF37AF2}"/>
              </a:ext>
            </a:extLst>
          </p:cNvPr>
          <p:cNvSpPr/>
          <p:nvPr/>
        </p:nvSpPr>
        <p:spPr>
          <a:xfrm>
            <a:off x="2435977" y="3664449"/>
            <a:ext cx="3895938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>
                    <a:alpha val="40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E-COMMERCE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58E6E-7627-1FCB-55B0-C6E9B97BB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24" y="879786"/>
            <a:ext cx="4139177" cy="4139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97739E-DBBD-0D13-E592-0D7475586F70}"/>
              </a:ext>
            </a:extLst>
          </p:cNvPr>
          <p:cNvSpPr/>
          <p:nvPr/>
        </p:nvSpPr>
        <p:spPr>
          <a:xfrm>
            <a:off x="26954" y="2329188"/>
            <a:ext cx="5108870" cy="849685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5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DROPSHIPPING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9C26AAF-BB56-7501-2C48-8DA62243F9EA}"/>
                  </a:ext>
                </a:extLst>
              </p14:cNvPr>
              <p14:cNvContentPartPr/>
              <p14:nvPr/>
            </p14:nvContentPartPr>
            <p14:xfrm>
              <a:off x="7578000" y="449208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9C26AAF-BB56-7501-2C48-8DA62243F9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68640" y="4482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796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0CCCE-F316-283C-0F0A-19AE8D019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DF2D75-A027-5D3E-AEFF-3BFAF9BD10D4}"/>
              </a:ext>
            </a:extLst>
          </p:cNvPr>
          <p:cNvSpPr/>
          <p:nvPr/>
        </p:nvSpPr>
        <p:spPr>
          <a:xfrm>
            <a:off x="418020" y="-43544"/>
            <a:ext cx="850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669D6834-82A4-3021-8825-6E7959CC7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F82C0-BBAC-5179-F4B2-1BD65A2A3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" y="1174307"/>
            <a:ext cx="2417975" cy="2417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DF00FD-7D6F-0EB6-62C1-02E024CD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15" y="1147774"/>
            <a:ext cx="2417975" cy="2417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91589-20D9-2159-1AEB-E4F67B349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91" y="1106010"/>
            <a:ext cx="2417975" cy="24179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1AEEC6-C3A2-B74B-02FC-7F86ECA3FEC9}"/>
              </a:ext>
            </a:extLst>
          </p:cNvPr>
          <p:cNvSpPr/>
          <p:nvPr/>
        </p:nvSpPr>
        <p:spPr>
          <a:xfrm>
            <a:off x="-171450" y="3442572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AFFILIATE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9101E6-342F-C7E5-CBAD-E998B3D76E6E}"/>
              </a:ext>
            </a:extLst>
          </p:cNvPr>
          <p:cNvSpPr/>
          <p:nvPr/>
        </p:nvSpPr>
        <p:spPr>
          <a:xfrm>
            <a:off x="-171450" y="3909938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1B6BF5-5D20-9E99-578F-2A7BC1A1F9CD}"/>
              </a:ext>
            </a:extLst>
          </p:cNvPr>
          <p:cNvSpPr/>
          <p:nvPr/>
        </p:nvSpPr>
        <p:spPr>
          <a:xfrm>
            <a:off x="2435977" y="3664449"/>
            <a:ext cx="3895938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E-COMMERCE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45CB53-E4E7-F368-47AC-7E0FBE71B939}"/>
              </a:ext>
            </a:extLst>
          </p:cNvPr>
          <p:cNvSpPr/>
          <p:nvPr/>
        </p:nvSpPr>
        <p:spPr>
          <a:xfrm>
            <a:off x="6266591" y="3442572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DROP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EACF31-4E14-87F8-8EF7-61906857D7D1}"/>
              </a:ext>
            </a:extLst>
          </p:cNvPr>
          <p:cNvSpPr/>
          <p:nvPr/>
        </p:nvSpPr>
        <p:spPr>
          <a:xfrm>
            <a:off x="6266591" y="3909938"/>
            <a:ext cx="2699847" cy="541909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SHIPPING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94CDEA2-B032-0297-1F0D-CAB5DB008B33}"/>
                  </a:ext>
                </a:extLst>
              </p14:cNvPr>
              <p14:cNvContentPartPr/>
              <p14:nvPr/>
            </p14:nvContentPartPr>
            <p14:xfrm>
              <a:off x="7578000" y="4492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94CDEA2-B032-0297-1F0D-CAB5DB008B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68640" y="4482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0361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Image result for good health"/>
          <p:cNvPicPr>
            <a:picLocks noChangeAspect="1" noChangeArrowheads="1"/>
          </p:cNvPicPr>
          <p:nvPr/>
        </p:nvPicPr>
        <p:blipFill>
          <a:blip r:embed="rId3"/>
          <a:srcRect t="5329" b="10031"/>
          <a:stretch>
            <a:fillRect/>
          </a:stretch>
        </p:blipFill>
        <p:spPr bwMode="auto">
          <a:xfrm>
            <a:off x="-356508" y="-200536"/>
            <a:ext cx="9857016" cy="5544572"/>
          </a:xfrm>
          <a:prstGeom prst="rect">
            <a:avLst/>
          </a:prstGeom>
          <a:noFill/>
        </p:spPr>
      </p:pic>
      <p:sp>
        <p:nvSpPr>
          <p:cNvPr id="2" name="!! sTORY">
            <a:extLst>
              <a:ext uri="{FF2B5EF4-FFF2-40B4-BE49-F238E27FC236}">
                <a16:creationId xmlns:a16="http://schemas.microsoft.com/office/drawing/2014/main" id="{77F51C51-E8E6-4131-9C33-00DB484A3055}"/>
              </a:ext>
            </a:extLst>
          </p:cNvPr>
          <p:cNvSpPr/>
          <p:nvPr/>
        </p:nvSpPr>
        <p:spPr>
          <a:xfrm>
            <a:off x="1222537" y="3485008"/>
            <a:ext cx="6698929" cy="1458141"/>
          </a:xfrm>
          <a:prstGeom prst="rect">
            <a:avLst/>
          </a:prstGeom>
          <a:noFill/>
        </p:spPr>
        <p:txBody>
          <a:bodyPr wrap="square" lIns="68755" tIns="34378" rIns="68755" bIns="34378">
            <a:spAutoFit/>
          </a:bodyPr>
          <a:lstStyle/>
          <a:p>
            <a:pPr algn="ctr"/>
            <a:r>
              <a:rPr lang="en-US" sz="4512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SHARE THE BLESSINGS OF GOOD HEALTH</a:t>
            </a:r>
          </a:p>
        </p:txBody>
      </p:sp>
      <p:pic>
        <p:nvPicPr>
          <p:cNvPr id="4" name="Picture 3" descr="A doctor holding a patient's hand&#10;&#10;Description automatically generated">
            <a:extLst>
              <a:ext uri="{FF2B5EF4-FFF2-40B4-BE49-F238E27FC236}">
                <a16:creationId xmlns:a16="http://schemas.microsoft.com/office/drawing/2014/main" id="{883C9B18-1EAA-1307-0191-485429ADB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40" y="-94069"/>
            <a:ext cx="5542767" cy="3695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standing in the air with money falling&#10;&#10;Description automatically generated">
            <a:extLst>
              <a:ext uri="{FF2B5EF4-FFF2-40B4-BE49-F238E27FC236}">
                <a16:creationId xmlns:a16="http://schemas.microsoft.com/office/drawing/2014/main" id="{CBE5C697-A915-14F7-61CC-1FABAF293A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r="11339"/>
          <a:stretch/>
        </p:blipFill>
        <p:spPr>
          <a:xfrm>
            <a:off x="1757290" y="-94069"/>
            <a:ext cx="5614187" cy="3655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0ED46E6-4C3D-68F6-706B-91FE685955F4}"/>
                  </a:ext>
                </a:extLst>
              </p14:cNvPr>
              <p14:cNvContentPartPr/>
              <p14:nvPr/>
            </p14:nvContentPartPr>
            <p14:xfrm>
              <a:off x="8298360" y="39891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0ED46E6-4C3D-68F6-706B-91FE685955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89000" y="3979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323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C9355-A255-6E1F-E5AA-BAEB9C134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D67275-BEF7-C1DF-B39B-24C8E1E2B364}"/>
              </a:ext>
            </a:extLst>
          </p:cNvPr>
          <p:cNvSpPr/>
          <p:nvPr/>
        </p:nvSpPr>
        <p:spPr>
          <a:xfrm>
            <a:off x="418020" y="-43544"/>
            <a:ext cx="850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3FE6DDE8-1D59-1770-BCE6-9341F4593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C7635-9752-C716-82B9-715C1FF35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" y="1108219"/>
            <a:ext cx="9138547" cy="3591133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7A99914F-9125-7B99-7E57-791BF3829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-3652591" y="3032481"/>
            <a:ext cx="2753157" cy="161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18A264-2DA3-27C6-E72F-EB1CAB98819B}"/>
              </a:ext>
            </a:extLst>
          </p:cNvPr>
          <p:cNvSpPr/>
          <p:nvPr/>
        </p:nvSpPr>
        <p:spPr>
          <a:xfrm>
            <a:off x="-4198803" y="3966255"/>
            <a:ext cx="3787610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P6,980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72B677-5E14-043C-A427-F80E53CC8457}"/>
              </a:ext>
            </a:extLst>
          </p:cNvPr>
          <p:cNvSpPr/>
          <p:nvPr/>
        </p:nvSpPr>
        <p:spPr>
          <a:xfrm>
            <a:off x="-4112609" y="3032481"/>
            <a:ext cx="3735238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WITH PRODUCTS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049D27-F943-EDD2-099A-1E12A112D4FE}"/>
                  </a:ext>
                </a:extLst>
              </p14:cNvPr>
              <p14:cNvContentPartPr/>
              <p14:nvPr/>
            </p14:nvContentPartPr>
            <p14:xfrm>
              <a:off x="7578000" y="449208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049D27-F943-EDD2-099A-1E12A112D4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68640" y="4482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599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3BC4E-4806-8B8E-3A85-CFFC53037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0DF79F-60CB-1798-DE94-D39EB2FE455C}"/>
              </a:ext>
            </a:extLst>
          </p:cNvPr>
          <p:cNvSpPr/>
          <p:nvPr/>
        </p:nvSpPr>
        <p:spPr>
          <a:xfrm>
            <a:off x="1191116" y="-43544"/>
            <a:ext cx="6957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D6CCF772-7D58-5370-88BF-841DCD290A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088A26-3FD5-910A-B339-3CE7EDE3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893215"/>
            <a:ext cx="4639603" cy="1823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B4D153-E40D-86FF-30DC-C0997DF33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51" y="676280"/>
            <a:ext cx="3560161" cy="196635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D6E6525E-8AC6-BD27-BDE4-C73CD0027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3272570" y="3032481"/>
            <a:ext cx="2598860" cy="152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9F143D-1DAB-085D-2588-282368DD412B}"/>
              </a:ext>
            </a:extLst>
          </p:cNvPr>
          <p:cNvSpPr/>
          <p:nvPr/>
        </p:nvSpPr>
        <p:spPr>
          <a:xfrm>
            <a:off x="2784331" y="3966255"/>
            <a:ext cx="357533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P6,980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E14750-EED5-0361-BEA5-F746323B58B2}"/>
              </a:ext>
            </a:extLst>
          </p:cNvPr>
          <p:cNvSpPr/>
          <p:nvPr/>
        </p:nvSpPr>
        <p:spPr>
          <a:xfrm>
            <a:off x="2867591" y="3032481"/>
            <a:ext cx="3525902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WITH PRODUCTS</a:t>
            </a:r>
          </a:p>
        </p:txBody>
      </p:sp>
    </p:spTree>
    <p:extLst>
      <p:ext uri="{BB962C8B-B14F-4D97-AF65-F5344CB8AC3E}">
        <p14:creationId xmlns:p14="http://schemas.microsoft.com/office/powerpoint/2010/main" val="2620019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4E725-483D-679A-9F24-8BB574307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84B714-0FEE-B1CD-8E00-5123EA635A79}"/>
              </a:ext>
            </a:extLst>
          </p:cNvPr>
          <p:cNvSpPr/>
          <p:nvPr/>
        </p:nvSpPr>
        <p:spPr>
          <a:xfrm>
            <a:off x="1191116" y="-43544"/>
            <a:ext cx="6957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5D012384-D7D5-3307-8124-72B55F2594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72EF00-7AA7-D2ED-7A93-A61E95DD0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893215"/>
            <a:ext cx="4639603" cy="1823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95093-8855-B432-59A3-C38283A16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51" y="676280"/>
            <a:ext cx="3560161" cy="196635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1D03B380-F735-49F6-2FF0-41685513B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1679355" y="3032481"/>
            <a:ext cx="2598860" cy="152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422487-89F6-AEA9-A089-13B9B392E4B3}"/>
              </a:ext>
            </a:extLst>
          </p:cNvPr>
          <p:cNvSpPr/>
          <p:nvPr/>
        </p:nvSpPr>
        <p:spPr>
          <a:xfrm>
            <a:off x="1191116" y="3966255"/>
            <a:ext cx="357533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P6,980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DDB867-ADD2-0757-E8B2-1580B6066516}"/>
              </a:ext>
            </a:extLst>
          </p:cNvPr>
          <p:cNvSpPr/>
          <p:nvPr/>
        </p:nvSpPr>
        <p:spPr>
          <a:xfrm>
            <a:off x="1274376" y="3032481"/>
            <a:ext cx="3525902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WITH PRODUCTS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B7A405-CD08-0A7F-06F4-8FA47B893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78" y="2642630"/>
            <a:ext cx="2598860" cy="24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64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ADBBA-5467-A7E4-E43E-4B2867E1C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52F680-DD8F-4782-085F-6874526E6261}"/>
              </a:ext>
            </a:extLst>
          </p:cNvPr>
          <p:cNvSpPr/>
          <p:nvPr/>
        </p:nvSpPr>
        <p:spPr>
          <a:xfrm>
            <a:off x="1191116" y="-43544"/>
            <a:ext cx="6957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SMH ONLINE SYSTEM</a:t>
            </a:r>
          </a:p>
        </p:txBody>
      </p:sp>
      <p:pic>
        <p:nvPicPr>
          <p:cNvPr id="5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798328B3-FCCA-E1C5-4392-F527345EFD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4" r="74" b="3545"/>
          <a:stretch>
            <a:fillRect/>
          </a:stretch>
        </p:blipFill>
        <p:spPr bwMode="auto">
          <a:xfrm>
            <a:off x="-377371" y="297245"/>
            <a:ext cx="9335635" cy="48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056FD-E9AF-7F3F-27EA-011C059E9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893215"/>
            <a:ext cx="4639603" cy="1823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ADE236-D551-4A43-E793-E3D861C2A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51" y="676280"/>
            <a:ext cx="3560161" cy="196635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4903BA26-2DFD-B42C-C711-DAD99776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88239" y="3032481"/>
            <a:ext cx="2598860" cy="152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83E68D-2225-B9C4-C5C7-C172369EA51E}"/>
              </a:ext>
            </a:extLst>
          </p:cNvPr>
          <p:cNvSpPr/>
          <p:nvPr/>
        </p:nvSpPr>
        <p:spPr>
          <a:xfrm>
            <a:off x="0" y="3966255"/>
            <a:ext cx="357533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P6,980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048025-D581-42C4-4A8B-0C8162AFBB96}"/>
              </a:ext>
            </a:extLst>
          </p:cNvPr>
          <p:cNvSpPr/>
          <p:nvPr/>
        </p:nvSpPr>
        <p:spPr>
          <a:xfrm>
            <a:off x="83260" y="3032481"/>
            <a:ext cx="3525902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WITH PRODUCTS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D417FA-7A57-BF70-4A71-B4CDEA29E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62" y="2970994"/>
            <a:ext cx="2148937" cy="1990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59520-21E1-3D4B-3D4E-30A9E2AC0C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88" y="3479323"/>
            <a:ext cx="3211943" cy="12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08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34A0246-223D-AB5C-C83C-32CABD0F3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DB0D2D1E-D6E9-3E43-545A-82B4F00D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6" y="59574"/>
            <a:ext cx="9127583" cy="502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2C5D43-A52E-142C-B042-B670F2EB0D60}"/>
              </a:ext>
            </a:extLst>
          </p:cNvPr>
          <p:cNvSpPr/>
          <p:nvPr/>
        </p:nvSpPr>
        <p:spPr>
          <a:xfrm>
            <a:off x="133025" y="244933"/>
            <a:ext cx="2744788" cy="590705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517" b="1" spc="38" dirty="0">
                <a:ln w="952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How To Join?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6DE75D-61A3-77B3-D73A-780B51116891}"/>
              </a:ext>
            </a:extLst>
          </p:cNvPr>
          <p:cNvSpPr/>
          <p:nvPr/>
        </p:nvSpPr>
        <p:spPr>
          <a:xfrm>
            <a:off x="3113524" y="555031"/>
            <a:ext cx="4465451" cy="500359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93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SMH BUSINESS PACKAGE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DF8354-5965-E173-CD62-F09D4D9F9AB2}"/>
              </a:ext>
            </a:extLst>
          </p:cNvPr>
          <p:cNvSpPr/>
          <p:nvPr/>
        </p:nvSpPr>
        <p:spPr>
          <a:xfrm>
            <a:off x="3180087" y="261943"/>
            <a:ext cx="5613522" cy="500359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93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PURCHASE A SET OF PRODUCTS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A39596-F608-6569-5112-C48A03B47248}"/>
              </a:ext>
            </a:extLst>
          </p:cNvPr>
          <p:cNvSpPr/>
          <p:nvPr/>
        </p:nvSpPr>
        <p:spPr>
          <a:xfrm>
            <a:off x="1956124" y="2078619"/>
            <a:ext cx="3156247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DISCOUNT PRIVILEGES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F6953C-EA28-4F81-554D-BC16A91F6BF3}"/>
              </a:ext>
            </a:extLst>
          </p:cNvPr>
          <p:cNvSpPr/>
          <p:nvPr/>
        </p:nvSpPr>
        <p:spPr>
          <a:xfrm>
            <a:off x="131738" y="985356"/>
            <a:ext cx="1952263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4B284-C0D8-790D-206B-F2A1537DA36E}"/>
              </a:ext>
            </a:extLst>
          </p:cNvPr>
          <p:cNvSpPr/>
          <p:nvPr/>
        </p:nvSpPr>
        <p:spPr>
          <a:xfrm>
            <a:off x="1856745" y="1347063"/>
            <a:ext cx="5606661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PRODUCTS FROM THE CHOSEN PACKAGE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A1744A-0629-D1AC-EE86-E40B8FFBDA41}"/>
              </a:ext>
            </a:extLst>
          </p:cNvPr>
          <p:cNvSpPr/>
          <p:nvPr/>
        </p:nvSpPr>
        <p:spPr>
          <a:xfrm>
            <a:off x="1994983" y="1723890"/>
            <a:ext cx="3800782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LIFETIME SMH DISTRIBUTOR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4BE4B6-A60E-0736-94DB-FF1923D66B49}"/>
              </a:ext>
            </a:extLst>
          </p:cNvPr>
          <p:cNvSpPr/>
          <p:nvPr/>
        </p:nvSpPr>
        <p:spPr>
          <a:xfrm>
            <a:off x="1998500" y="2421718"/>
            <a:ext cx="3548342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24/7 ONLINE WEB PORTAL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A2DAD6-C423-3A56-18E3-65D9C6BED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5" y="1443925"/>
            <a:ext cx="1653232" cy="36400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ADB5F2-730B-B30F-DB68-096E4350973C}"/>
              </a:ext>
            </a:extLst>
          </p:cNvPr>
          <p:cNvSpPr/>
          <p:nvPr/>
        </p:nvSpPr>
        <p:spPr>
          <a:xfrm>
            <a:off x="2768117" y="2901899"/>
            <a:ext cx="2297015" cy="7164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1A067F-9641-F5AE-716C-862BBD51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7264" y="2945078"/>
            <a:ext cx="2216218" cy="37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989" tIns="24494" rIns="48989" bIns="24494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i="1" dirty="0"/>
              <a:t>ACCESS TO FREE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ABBFA2-4B5C-98F2-EC44-7B7706FB6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786" y="3201332"/>
            <a:ext cx="1596911" cy="37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989" tIns="24494" rIns="48989" bIns="24494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i="1" dirty="0"/>
              <a:t>TRAININGS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E087AA-D192-89E2-21F2-23E3F87DE17B}"/>
              </a:ext>
            </a:extLst>
          </p:cNvPr>
          <p:cNvSpPr/>
          <p:nvPr/>
        </p:nvSpPr>
        <p:spPr>
          <a:xfrm>
            <a:off x="2647495" y="3573962"/>
            <a:ext cx="2447492" cy="557298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EB62DE-2226-A802-E26A-1D0FD9F5922E}"/>
              </a:ext>
            </a:extLst>
          </p:cNvPr>
          <p:cNvSpPr/>
          <p:nvPr/>
        </p:nvSpPr>
        <p:spPr>
          <a:xfrm>
            <a:off x="2671627" y="3967378"/>
            <a:ext cx="2447492" cy="557298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FRIDAY 4PM</a:t>
            </a:r>
          </a:p>
        </p:txBody>
      </p:sp>
    </p:spTree>
    <p:extLst>
      <p:ext uri="{BB962C8B-B14F-4D97-AF65-F5344CB8AC3E}">
        <p14:creationId xmlns:p14="http://schemas.microsoft.com/office/powerpoint/2010/main" val="1952950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!!BG 1" descr="A cartoon of a person with magnets and coins&#10;&#10;Description automatically generated">
            <a:extLst>
              <a:ext uri="{FF2B5EF4-FFF2-40B4-BE49-F238E27FC236}">
                <a16:creationId xmlns:a16="http://schemas.microsoft.com/office/drawing/2014/main" id="{6F927203-7805-6649-8404-BA5EDF51C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"/>
          <a:stretch>
            <a:fillRect/>
          </a:stretch>
        </p:blipFill>
        <p:spPr bwMode="auto">
          <a:xfrm>
            <a:off x="-153455" y="-136984"/>
            <a:ext cx="9450910" cy="541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2D98FAC-A4B1-F3A7-DE35-6AF26CA3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08601" cy="11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5AC8187-C71D-7F18-11F3-6C066ED3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51130"/>
            <a:ext cx="4609650" cy="193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162C5-A143-245A-0366-5B9057D7B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77" y="2760803"/>
            <a:ext cx="1486038" cy="1589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3A3128-F217-C8D6-9B31-85135DAC79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8" y="4350426"/>
            <a:ext cx="2150600" cy="678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!! Title Box" descr="A close-up of a sign&#10;&#10;Description automatically generated">
            <a:extLst>
              <a:ext uri="{FF2B5EF4-FFF2-40B4-BE49-F238E27FC236}">
                <a16:creationId xmlns:a16="http://schemas.microsoft.com/office/drawing/2014/main" id="{3F5151A8-2E5C-BE31-CA29-16670BAE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0" y="282877"/>
            <a:ext cx="4036421" cy="78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48440C-66D8-FA4D-4DEA-C0E48BD8A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3" y="1299228"/>
            <a:ext cx="3619399" cy="3561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A68B42-6C04-28D6-7BDF-4F8EFC04A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90" y="84221"/>
            <a:ext cx="3974523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D8656-8D7F-3526-F297-7E84889A8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D6128B-1780-9924-8D05-50C6D0B19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41" y="3425258"/>
            <a:ext cx="1070183" cy="1070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EEE63-98F8-2186-87A7-1879F9E23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87" y="3425258"/>
            <a:ext cx="1070183" cy="1070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D15CBB-618D-E516-AA45-489228E65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2" y="3425258"/>
            <a:ext cx="1070183" cy="1070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4DD7A-CDEF-FA6C-4C2C-D1A8D8CD6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70" y="1455764"/>
            <a:ext cx="1070183" cy="10701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E63D0A-289A-5FA3-AE0C-22CB0257AB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59" y="1455764"/>
            <a:ext cx="1070183" cy="10701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14FEC89-509D-23D3-0BB8-932FFAEBFA90}"/>
              </a:ext>
            </a:extLst>
          </p:cNvPr>
          <p:cNvSpPr/>
          <p:nvPr/>
        </p:nvSpPr>
        <p:spPr>
          <a:xfrm>
            <a:off x="3040295" y="4466887"/>
            <a:ext cx="1284647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P7,200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53C834-71AC-D092-9709-729CD8DE360D}"/>
              </a:ext>
            </a:extLst>
          </p:cNvPr>
          <p:cNvSpPr/>
          <p:nvPr/>
        </p:nvSpPr>
        <p:spPr>
          <a:xfrm>
            <a:off x="1772499" y="4477995"/>
            <a:ext cx="97687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P360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13B694-3C5A-7E86-291A-9C37C5A71087}"/>
              </a:ext>
            </a:extLst>
          </p:cNvPr>
          <p:cNvSpPr/>
          <p:nvPr/>
        </p:nvSpPr>
        <p:spPr>
          <a:xfrm>
            <a:off x="332643" y="4510560"/>
            <a:ext cx="97687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P150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0B2A7E-688D-5704-7FAB-E50F2EDD8009}"/>
              </a:ext>
            </a:extLst>
          </p:cNvPr>
          <p:cNvSpPr/>
          <p:nvPr/>
        </p:nvSpPr>
        <p:spPr>
          <a:xfrm>
            <a:off x="3044525" y="2446498"/>
            <a:ext cx="97687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P420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0E9E17-E2B9-AA72-1CF5-10A296F39003}"/>
              </a:ext>
            </a:extLst>
          </p:cNvPr>
          <p:cNvSpPr/>
          <p:nvPr/>
        </p:nvSpPr>
        <p:spPr>
          <a:xfrm>
            <a:off x="1457517" y="2446498"/>
            <a:ext cx="97687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P480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32698C-6DEE-D3AF-404D-A37DE742C1EE}"/>
              </a:ext>
            </a:extLst>
          </p:cNvPr>
          <p:cNvSpPr/>
          <p:nvPr/>
        </p:nvSpPr>
        <p:spPr>
          <a:xfrm>
            <a:off x="3024488" y="1096629"/>
            <a:ext cx="97687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P210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B4E8D0-D9EE-110C-33B6-AD94EB2EC981}"/>
              </a:ext>
            </a:extLst>
          </p:cNvPr>
          <p:cNvSpPr/>
          <p:nvPr/>
        </p:nvSpPr>
        <p:spPr>
          <a:xfrm>
            <a:off x="1437479" y="1096629"/>
            <a:ext cx="97687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P240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E06556-E9C3-F298-2624-0F8274353FA1}"/>
              </a:ext>
            </a:extLst>
          </p:cNvPr>
          <p:cNvSpPr/>
          <p:nvPr/>
        </p:nvSpPr>
        <p:spPr>
          <a:xfrm>
            <a:off x="1702878" y="3102408"/>
            <a:ext cx="97687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P195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CF53BB-84DC-F52E-3390-5AB6FB58D7F1}"/>
              </a:ext>
            </a:extLst>
          </p:cNvPr>
          <p:cNvSpPr/>
          <p:nvPr/>
        </p:nvSpPr>
        <p:spPr>
          <a:xfrm>
            <a:off x="389912" y="3102408"/>
            <a:ext cx="771686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P75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249C4C-57C8-2EAD-9D4C-7A7952CF7305}"/>
              </a:ext>
            </a:extLst>
          </p:cNvPr>
          <p:cNvSpPr/>
          <p:nvPr/>
        </p:nvSpPr>
        <p:spPr>
          <a:xfrm>
            <a:off x="2975905" y="3081243"/>
            <a:ext cx="1284647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P3,600</a:t>
            </a:r>
          </a:p>
        </p:txBody>
      </p:sp>
      <p:pic>
        <p:nvPicPr>
          <p:cNvPr id="3" name="!! Title Box" descr="A close-up of a sign&#10;&#10;Description automatically generated">
            <a:extLst>
              <a:ext uri="{FF2B5EF4-FFF2-40B4-BE49-F238E27FC236}">
                <a16:creationId xmlns:a16="http://schemas.microsoft.com/office/drawing/2014/main" id="{227A97DE-34C3-B449-013B-C0E62945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0" y="282877"/>
            <a:ext cx="4036421" cy="78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4FE8A-3C09-2B48-2596-C34F81AAA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" y="915451"/>
            <a:ext cx="1016540" cy="1000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B3E6D-9D15-3619-71EE-04708B201E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90" y="84221"/>
            <a:ext cx="3974523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7B18DD-5B00-1179-6FF6-D34F2509E0D7}"/>
                  </a:ext>
                </a:extLst>
              </p14:cNvPr>
              <p14:cNvContentPartPr/>
              <p14:nvPr/>
            </p14:nvContentPartPr>
            <p14:xfrm>
              <a:off x="7612560" y="4309200"/>
              <a:ext cx="1152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7B18DD-5B00-1179-6FF6-D34F2509E0D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03200" y="4299840"/>
                <a:ext cx="3024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2295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A45A9D-A384-E188-ED96-8673CD04010B}"/>
              </a:ext>
            </a:extLst>
          </p:cNvPr>
          <p:cNvSpPr/>
          <p:nvPr/>
        </p:nvSpPr>
        <p:spPr>
          <a:xfrm>
            <a:off x="4997849" y="2953394"/>
            <a:ext cx="3813093" cy="1065129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66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P500.00</a:t>
            </a:r>
          </a:p>
        </p:txBody>
      </p:sp>
      <p:pic>
        <p:nvPicPr>
          <p:cNvPr id="5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3F0B564-C68C-B219-D64C-7349B00A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177877" y="2148454"/>
            <a:ext cx="4554635" cy="267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BDD2CA-A826-D2DF-92DC-B84963AB1A57}"/>
              </a:ext>
            </a:extLst>
          </p:cNvPr>
          <p:cNvSpPr/>
          <p:nvPr/>
        </p:nvSpPr>
        <p:spPr>
          <a:xfrm>
            <a:off x="850814" y="2144018"/>
            <a:ext cx="3208762" cy="74196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45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P6,980.00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9F8555-2607-8136-13BE-CCDF9490CC7E}"/>
              </a:ext>
            </a:extLst>
          </p:cNvPr>
          <p:cNvSpPr/>
          <p:nvPr/>
        </p:nvSpPr>
        <p:spPr>
          <a:xfrm>
            <a:off x="6173156" y="2409267"/>
            <a:ext cx="1445457" cy="74196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45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DRB</a:t>
            </a:r>
          </a:p>
        </p:txBody>
      </p:sp>
      <p:pic>
        <p:nvPicPr>
          <p:cNvPr id="6" name="!! Title Box">
            <a:extLst>
              <a:ext uri="{FF2B5EF4-FFF2-40B4-BE49-F238E27FC236}">
                <a16:creationId xmlns:a16="http://schemas.microsoft.com/office/drawing/2014/main" id="{FDF63E57-2A32-BC65-8443-71845CC7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1" y="60818"/>
            <a:ext cx="7755850" cy="17581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446FC9-F2A6-AA20-C94E-366CFFED4D27}"/>
              </a:ext>
            </a:extLst>
          </p:cNvPr>
          <p:cNvSpPr/>
          <p:nvPr/>
        </p:nvSpPr>
        <p:spPr>
          <a:xfrm>
            <a:off x="2563596" y="111088"/>
            <a:ext cx="5848608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Direct Referral Bonus</a:t>
            </a:r>
          </a:p>
        </p:txBody>
      </p:sp>
      <p:sp>
        <p:nvSpPr>
          <p:cNvPr id="9" name="!! EXPLAINER">
            <a:extLst>
              <a:ext uri="{FF2B5EF4-FFF2-40B4-BE49-F238E27FC236}">
                <a16:creationId xmlns:a16="http://schemas.microsoft.com/office/drawing/2014/main" id="{E9FF730B-3EDC-BAF4-C3A1-71E4ED82E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735" y="702055"/>
            <a:ext cx="6563750" cy="10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75" dirty="0"/>
              <a:t>Earn </a:t>
            </a:r>
            <a:r>
              <a:rPr lang="en-US" altLang="en-US" sz="2175" b="1" dirty="0"/>
              <a:t>Direct Referral Bonus </a:t>
            </a:r>
            <a:r>
              <a:rPr lang="en-US" altLang="en-US" sz="2175" dirty="0"/>
              <a:t>every time someone purchased </a:t>
            </a:r>
            <a:r>
              <a:rPr lang="en-US" altLang="en-US" sz="2175" b="1" dirty="0">
                <a:solidFill>
                  <a:srgbClr val="FF0000"/>
                </a:solidFill>
              </a:rPr>
              <a:t>STAR PROSELLER Package </a:t>
            </a:r>
          </a:p>
          <a:p>
            <a:pPr algn="ctr" eaLnBrk="1" hangingPunct="1"/>
            <a:r>
              <a:rPr lang="en-US" altLang="en-US" sz="2175" b="1" u="sng" dirty="0"/>
              <a:t>DIRECTLY FROM YOU</a:t>
            </a:r>
          </a:p>
        </p:txBody>
      </p:sp>
      <p:pic>
        <p:nvPicPr>
          <p:cNvPr id="12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96600B9A-36ED-900C-29D3-B8603AAF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234370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5DB4804-1152-24CB-9E7B-8C5E4A5DEF3C}"/>
                  </a:ext>
                </a:extLst>
              </p14:cNvPr>
              <p14:cNvContentPartPr/>
              <p14:nvPr/>
            </p14:nvContentPartPr>
            <p14:xfrm>
              <a:off x="7566840" y="44121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5DB4804-1152-24CB-9E7B-8C5E4A5DEF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57480" y="4402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8" grpId="0"/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a person smiling&#10;&#10;Description automatically generated">
            <a:extLst>
              <a:ext uri="{FF2B5EF4-FFF2-40B4-BE49-F238E27FC236}">
                <a16:creationId xmlns:a16="http://schemas.microsoft.com/office/drawing/2014/main" id="{362B2957-7D52-86C1-98FC-8B7DD24D5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90" y="3037728"/>
            <a:ext cx="1097282" cy="1207010"/>
          </a:xfrm>
          <a:prstGeom prst="rect">
            <a:avLst/>
          </a:prstGeom>
          <a:effectLst>
            <a:glow rad="101600">
              <a:schemeClr val="bg1">
                <a:alpha val="33000"/>
              </a:schemeClr>
            </a:glow>
          </a:effectLst>
        </p:spPr>
      </p:pic>
      <p:pic>
        <p:nvPicPr>
          <p:cNvPr id="20" name="Picture 19" descr="A cartoon of a person with pink hair&#10;&#10;Description automatically generated">
            <a:extLst>
              <a:ext uri="{FF2B5EF4-FFF2-40B4-BE49-F238E27FC236}">
                <a16:creationId xmlns:a16="http://schemas.microsoft.com/office/drawing/2014/main" id="{5AF651C0-3764-282D-B76B-638C5DED4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88" y="1531999"/>
            <a:ext cx="1097282" cy="1207010"/>
          </a:xfrm>
          <a:prstGeom prst="rect">
            <a:avLst/>
          </a:prstGeom>
          <a:effectLst>
            <a:glow rad="101600">
              <a:schemeClr val="bg1">
                <a:alpha val="33000"/>
              </a:schemeClr>
            </a:glow>
          </a:effectLst>
        </p:spPr>
      </p:pic>
      <p:pic>
        <p:nvPicPr>
          <p:cNvPr id="22" name="Picture 21" descr="A cartoon of a child&#10;&#10;Description automatically generated">
            <a:extLst>
              <a:ext uri="{FF2B5EF4-FFF2-40B4-BE49-F238E27FC236}">
                <a16:creationId xmlns:a16="http://schemas.microsoft.com/office/drawing/2014/main" id="{735FA039-19AB-9DBD-E805-65EF5AE62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99" y="1509582"/>
            <a:ext cx="1097282" cy="1207010"/>
          </a:xfrm>
          <a:prstGeom prst="rect">
            <a:avLst/>
          </a:prstGeom>
          <a:effectLst>
            <a:glow rad="101600">
              <a:schemeClr val="bg1">
                <a:alpha val="33000"/>
              </a:schemeClr>
            </a:glow>
          </a:effectLst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71CF765B-49F8-6EB7-34C4-2C2F1B37E0AA}"/>
              </a:ext>
            </a:extLst>
          </p:cNvPr>
          <p:cNvSpPr/>
          <p:nvPr/>
        </p:nvSpPr>
        <p:spPr>
          <a:xfrm>
            <a:off x="3741578" y="2825414"/>
            <a:ext cx="383142" cy="69403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6574840-849F-0434-5B71-E26EF0A23F56}"/>
              </a:ext>
            </a:extLst>
          </p:cNvPr>
          <p:cNvSpPr/>
          <p:nvPr/>
        </p:nvSpPr>
        <p:spPr>
          <a:xfrm rot="18446542">
            <a:off x="4756230" y="2253280"/>
            <a:ext cx="383142" cy="118209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 descr="A cartoon of a person&#10;&#10;Description automatically generated">
            <a:extLst>
              <a:ext uri="{FF2B5EF4-FFF2-40B4-BE49-F238E27FC236}">
                <a16:creationId xmlns:a16="http://schemas.microsoft.com/office/drawing/2014/main" id="{CE9D3120-A702-5CEA-01AC-612DACC0C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46" y="3609405"/>
            <a:ext cx="1097282" cy="1207010"/>
          </a:xfrm>
          <a:prstGeom prst="rect">
            <a:avLst/>
          </a:prstGeom>
          <a:effectLst>
            <a:glow rad="101600">
              <a:schemeClr val="bg1">
                <a:alpha val="33000"/>
              </a:schemeClr>
            </a:glo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EBAC64D-4B6E-25BE-C806-A9732F2B0131}"/>
              </a:ext>
            </a:extLst>
          </p:cNvPr>
          <p:cNvSpPr/>
          <p:nvPr/>
        </p:nvSpPr>
        <p:spPr>
          <a:xfrm>
            <a:off x="2689192" y="1536317"/>
            <a:ext cx="939651" cy="419972"/>
          </a:xfrm>
          <a:prstGeom prst="rect">
            <a:avLst/>
          </a:prstGeom>
          <a:noFill/>
        </p:spPr>
        <p:txBody>
          <a:bodyPr wrap="none" lIns="50150" tIns="25075" rIns="50150" bIns="25075">
            <a:spAutoFit/>
          </a:bodyPr>
          <a:lstStyle/>
          <a:p>
            <a:pPr algn="r"/>
            <a:r>
              <a:rPr lang="en-US" sz="24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P500</a:t>
            </a: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C0287307-59F3-AC5B-99A8-A0B25A88AE6B}"/>
              </a:ext>
            </a:extLst>
          </p:cNvPr>
          <p:cNvCxnSpPr>
            <a:cxnSpLocks/>
            <a:endCxn id="28" idx="1"/>
          </p:cNvCxnSpPr>
          <p:nvPr/>
        </p:nvCxnSpPr>
        <p:spPr>
          <a:xfrm rot="16200000" flipV="1">
            <a:off x="1670845" y="2764650"/>
            <a:ext cx="2405674" cy="368980"/>
          </a:xfrm>
          <a:prstGeom prst="curvedConnector4">
            <a:avLst>
              <a:gd name="adj1" fmla="val 45636"/>
              <a:gd name="adj2" fmla="val 161955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DF36DF19-C65E-C95F-EAD7-8128F93BFD15}"/>
              </a:ext>
            </a:extLst>
          </p:cNvPr>
          <p:cNvCxnSpPr>
            <a:cxnSpLocks/>
          </p:cNvCxnSpPr>
          <p:nvPr/>
        </p:nvCxnSpPr>
        <p:spPr>
          <a:xfrm rot="16200000" flipV="1">
            <a:off x="4322831" y="2904488"/>
            <a:ext cx="1297980" cy="443010"/>
          </a:xfrm>
          <a:prstGeom prst="curvedConnector3">
            <a:avLst>
              <a:gd name="adj1" fmla="val 45597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C5D81FC4-A9C4-1A00-94B5-EBDD84C1FE8C}"/>
              </a:ext>
            </a:extLst>
          </p:cNvPr>
          <p:cNvCxnSpPr>
            <a:cxnSpLocks/>
            <a:endCxn id="69" idx="3"/>
          </p:cNvCxnSpPr>
          <p:nvPr/>
        </p:nvCxnSpPr>
        <p:spPr>
          <a:xfrm rot="10800000">
            <a:off x="5145474" y="1753948"/>
            <a:ext cx="2323044" cy="1372051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EDF3BF5-0640-2A0F-8918-7EFDD7A215B6}"/>
              </a:ext>
            </a:extLst>
          </p:cNvPr>
          <p:cNvSpPr/>
          <p:nvPr/>
        </p:nvSpPr>
        <p:spPr>
          <a:xfrm>
            <a:off x="4205823" y="1543961"/>
            <a:ext cx="939651" cy="419972"/>
          </a:xfrm>
          <a:prstGeom prst="rect">
            <a:avLst/>
          </a:prstGeom>
          <a:noFill/>
        </p:spPr>
        <p:txBody>
          <a:bodyPr wrap="none" lIns="50150" tIns="25075" rIns="50150" bIns="25075">
            <a:spAutoFit/>
          </a:bodyPr>
          <a:lstStyle/>
          <a:p>
            <a:pPr algn="r"/>
            <a:r>
              <a:rPr lang="en-US" sz="24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P500</a:t>
            </a:r>
          </a:p>
        </p:txBody>
      </p:sp>
      <p:pic>
        <p:nvPicPr>
          <p:cNvPr id="5" name="Picture 4" descr="A group of bottles and a bag&#10;&#10;Description automatically generated">
            <a:extLst>
              <a:ext uri="{FF2B5EF4-FFF2-40B4-BE49-F238E27FC236}">
                <a16:creationId xmlns:a16="http://schemas.microsoft.com/office/drawing/2014/main" id="{C54F2E4A-BB00-2B35-055E-2B810AC87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61" y="2529171"/>
            <a:ext cx="840413" cy="630310"/>
          </a:xfrm>
          <a:prstGeom prst="rect">
            <a:avLst/>
          </a:prstGeom>
        </p:spPr>
      </p:pic>
      <p:pic>
        <p:nvPicPr>
          <p:cNvPr id="10" name="Picture 9" descr="A group of bottles and a green bag&#10;&#10;Description automatically generated">
            <a:extLst>
              <a:ext uri="{FF2B5EF4-FFF2-40B4-BE49-F238E27FC236}">
                <a16:creationId xmlns:a16="http://schemas.microsoft.com/office/drawing/2014/main" id="{1EE4A1DA-C701-9F61-CBBC-AE5AD8DA1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23" y="3774984"/>
            <a:ext cx="840413" cy="630310"/>
          </a:xfrm>
          <a:prstGeom prst="rect">
            <a:avLst/>
          </a:prstGeom>
        </p:spPr>
      </p:pic>
      <p:pic>
        <p:nvPicPr>
          <p:cNvPr id="12" name="Picture 11" descr="A group of bottles with green labels&#10;&#10;Description automatically generated">
            <a:extLst>
              <a:ext uri="{FF2B5EF4-FFF2-40B4-BE49-F238E27FC236}">
                <a16:creationId xmlns:a16="http://schemas.microsoft.com/office/drawing/2014/main" id="{0AC844CD-4DE0-E7B1-C943-284DCD38D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05" y="4160009"/>
            <a:ext cx="840413" cy="630310"/>
          </a:xfrm>
          <a:prstGeom prst="rect">
            <a:avLst/>
          </a:prstGeom>
        </p:spPr>
      </p:pic>
      <p:pic>
        <p:nvPicPr>
          <p:cNvPr id="2" name="!! Title Box">
            <a:extLst>
              <a:ext uri="{FF2B5EF4-FFF2-40B4-BE49-F238E27FC236}">
                <a16:creationId xmlns:a16="http://schemas.microsoft.com/office/drawing/2014/main" id="{C547772F-319F-1926-DAC1-CE6C95D323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80" y="121293"/>
            <a:ext cx="7726750" cy="127709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18EA2D5-7AB9-0CB4-AA62-E80660CE4D88}"/>
              </a:ext>
            </a:extLst>
          </p:cNvPr>
          <p:cNvSpPr/>
          <p:nvPr/>
        </p:nvSpPr>
        <p:spPr>
          <a:xfrm>
            <a:off x="2563596" y="111088"/>
            <a:ext cx="5848608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Direct Referral Bonus</a:t>
            </a:r>
          </a:p>
        </p:txBody>
      </p:sp>
      <p:sp>
        <p:nvSpPr>
          <p:cNvPr id="32" name="!! EXPLAINER">
            <a:extLst>
              <a:ext uri="{FF2B5EF4-FFF2-40B4-BE49-F238E27FC236}">
                <a16:creationId xmlns:a16="http://schemas.microsoft.com/office/drawing/2014/main" id="{CCDD7BC6-47F3-5BFC-8AB4-296D24B1E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216" y="738796"/>
            <a:ext cx="63635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/>
              <a:t>Earn </a:t>
            </a:r>
            <a:r>
              <a:rPr lang="en-US" altLang="en-US" sz="1800" b="1" dirty="0"/>
              <a:t>Direct Referral Bonus </a:t>
            </a:r>
            <a:r>
              <a:rPr lang="en-US" altLang="en-US" sz="1800" dirty="0"/>
              <a:t>every time someone purchased </a:t>
            </a:r>
            <a:r>
              <a:rPr lang="en-US" altLang="en-US" sz="1800" b="1" dirty="0">
                <a:solidFill>
                  <a:srgbClr val="FF0000"/>
                </a:solidFill>
              </a:rPr>
              <a:t>STAR PROSELLER Package </a:t>
            </a:r>
            <a:r>
              <a:rPr lang="en-US" altLang="en-US" sz="1800" b="1" u="sng" dirty="0"/>
              <a:t>DIRECTLY FROM YOU</a:t>
            </a:r>
          </a:p>
        </p:txBody>
      </p:sp>
      <p:pic>
        <p:nvPicPr>
          <p:cNvPr id="34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A764823B-44D1-6533-C583-9BFDD7767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234370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rrow: Down 24">
            <a:extLst>
              <a:ext uri="{FF2B5EF4-FFF2-40B4-BE49-F238E27FC236}">
                <a16:creationId xmlns:a16="http://schemas.microsoft.com/office/drawing/2014/main" id="{784700BB-F158-C240-5B24-88656ACA781D}"/>
              </a:ext>
            </a:extLst>
          </p:cNvPr>
          <p:cNvSpPr/>
          <p:nvPr/>
        </p:nvSpPr>
        <p:spPr>
          <a:xfrm rot="16200000">
            <a:off x="5260984" y="1132141"/>
            <a:ext cx="383142" cy="176110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52349A-E905-9506-8AF5-0C8B59254DEE}"/>
              </a:ext>
            </a:extLst>
          </p:cNvPr>
          <p:cNvSpPr/>
          <p:nvPr/>
        </p:nvSpPr>
        <p:spPr>
          <a:xfrm>
            <a:off x="4253677" y="2057036"/>
            <a:ext cx="939651" cy="419972"/>
          </a:xfrm>
          <a:prstGeom prst="rect">
            <a:avLst/>
          </a:prstGeom>
          <a:noFill/>
        </p:spPr>
        <p:txBody>
          <a:bodyPr wrap="none" lIns="50150" tIns="25075" rIns="50150" bIns="25075">
            <a:spAutoFit/>
          </a:bodyPr>
          <a:lstStyle/>
          <a:p>
            <a:pPr algn="r"/>
            <a:r>
              <a:rPr lang="en-US" sz="24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P500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931A0B-72C5-34D8-5F61-1A1AB287476F}"/>
              </a:ext>
            </a:extLst>
          </p:cNvPr>
          <p:cNvSpPr/>
          <p:nvPr/>
        </p:nvSpPr>
        <p:spPr>
          <a:xfrm>
            <a:off x="268359" y="2673589"/>
            <a:ext cx="1876445" cy="1589523"/>
          </a:xfrm>
          <a:prstGeom prst="rect">
            <a:avLst/>
          </a:prstGeom>
          <a:noFill/>
        </p:spPr>
        <p:txBody>
          <a:bodyPr wrap="none" lIns="50150" tIns="25075" rIns="50150" bIns="25075">
            <a:spAutoFit/>
          </a:bodyPr>
          <a:lstStyle/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YOU CAN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SPONSOR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 MANY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PEOPLE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 YOU CAN</a:t>
            </a:r>
          </a:p>
        </p:txBody>
      </p:sp>
      <p:pic>
        <p:nvPicPr>
          <p:cNvPr id="4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256FC097-D247-63AE-BBEC-023AB0CA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220171" y="1529821"/>
            <a:ext cx="1986209" cy="116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1E3792B-4558-B0CB-FB5B-3660FB175E68}"/>
                  </a:ext>
                </a:extLst>
              </p14:cNvPr>
              <p14:cNvContentPartPr/>
              <p14:nvPr/>
            </p14:nvContentPartPr>
            <p14:xfrm>
              <a:off x="7383960" y="36118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1E3792B-4558-B0CB-FB5B-3660FB175E6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74600" y="36025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072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/>
      <p:bldP spid="69" grpId="0"/>
      <p:bldP spid="32" grpId="0"/>
      <p:bldP spid="25" grpId="0" animBg="1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INvite">
            <a:extLst>
              <a:ext uri="{FF2B5EF4-FFF2-40B4-BE49-F238E27FC236}">
                <a16:creationId xmlns:a16="http://schemas.microsoft.com/office/drawing/2014/main" id="{B88F9589-C740-59CA-9F52-4925A4ABC192}"/>
              </a:ext>
            </a:extLst>
          </p:cNvPr>
          <p:cNvSpPr/>
          <p:nvPr/>
        </p:nvSpPr>
        <p:spPr>
          <a:xfrm>
            <a:off x="397990" y="2571751"/>
            <a:ext cx="7985155" cy="207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447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We Invite You To Join Our Business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3CCC4-125A-BCA1-D5F3-CD1E5CEC8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69" y="42601"/>
            <a:ext cx="1649463" cy="176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701B5-8B82-5923-9CC3-6C71B8097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50" y="1787601"/>
            <a:ext cx="2485101" cy="784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!! Banner 2">
            <a:extLst>
              <a:ext uri="{FF2B5EF4-FFF2-40B4-BE49-F238E27FC236}">
                <a16:creationId xmlns:a16="http://schemas.microsoft.com/office/drawing/2014/main" id="{7014B2C2-0445-E5AA-BDCF-686E9382FB45}"/>
              </a:ext>
            </a:extLst>
          </p:cNvPr>
          <p:cNvSpPr/>
          <p:nvPr/>
        </p:nvSpPr>
        <p:spPr>
          <a:xfrm>
            <a:off x="929341" y="111089"/>
            <a:ext cx="7755188" cy="1285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8EA2D5-7AB9-0CB4-AA62-E80660CE4D88}"/>
              </a:ext>
            </a:extLst>
          </p:cNvPr>
          <p:cNvSpPr/>
          <p:nvPr/>
        </p:nvSpPr>
        <p:spPr>
          <a:xfrm>
            <a:off x="2563596" y="111088"/>
            <a:ext cx="5848608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Direct Referral Bonus</a:t>
            </a:r>
          </a:p>
        </p:txBody>
      </p:sp>
      <p:pic>
        <p:nvPicPr>
          <p:cNvPr id="34" name="!! Income" descr="A white sign with red text&#10;&#10;Description automatically generated">
            <a:extLst>
              <a:ext uri="{FF2B5EF4-FFF2-40B4-BE49-F238E27FC236}">
                <a16:creationId xmlns:a16="http://schemas.microsoft.com/office/drawing/2014/main" id="{A764823B-44D1-6533-C583-9BFDD7767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234370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C7046C26-84B0-543D-5001-827A47071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29" y="1429365"/>
            <a:ext cx="5968596" cy="34622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A26937-D29F-9354-B2A0-8219C1672A5A}"/>
              </a:ext>
            </a:extLst>
          </p:cNvPr>
          <p:cNvSpPr/>
          <p:nvPr/>
        </p:nvSpPr>
        <p:spPr>
          <a:xfrm>
            <a:off x="268359" y="2673589"/>
            <a:ext cx="1876445" cy="1589523"/>
          </a:xfrm>
          <a:prstGeom prst="rect">
            <a:avLst/>
          </a:prstGeom>
          <a:noFill/>
        </p:spPr>
        <p:txBody>
          <a:bodyPr wrap="none" lIns="50150" tIns="25075" rIns="50150" bIns="25075">
            <a:spAutoFit/>
          </a:bodyPr>
          <a:lstStyle/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YOU CAN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SPONSOR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 MANY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PEOPLE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 YOU CAN</a:t>
            </a:r>
          </a:p>
        </p:txBody>
      </p:sp>
      <p:pic>
        <p:nvPicPr>
          <p:cNvPr id="13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C1509F0-EDCA-BD31-9F63-EE3CD47A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220171" y="1529821"/>
            <a:ext cx="1986209" cy="116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!! EXPLAINER">
            <a:extLst>
              <a:ext uri="{FF2B5EF4-FFF2-40B4-BE49-F238E27FC236}">
                <a16:creationId xmlns:a16="http://schemas.microsoft.com/office/drawing/2014/main" id="{E80FD8CD-52AE-C109-3E4C-2B7D377FB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216" y="738796"/>
            <a:ext cx="63635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/>
              <a:t>Earn </a:t>
            </a:r>
            <a:r>
              <a:rPr lang="en-US" altLang="en-US" sz="1800" b="1" dirty="0"/>
              <a:t>Direct Referral Bonus </a:t>
            </a:r>
            <a:r>
              <a:rPr lang="en-US" altLang="en-US" sz="1800" dirty="0"/>
              <a:t>every time someone purchased </a:t>
            </a:r>
            <a:r>
              <a:rPr lang="en-US" altLang="en-US" sz="1800" b="1" dirty="0">
                <a:solidFill>
                  <a:srgbClr val="FF0000"/>
                </a:solidFill>
              </a:rPr>
              <a:t>STAR PROSELLER Package </a:t>
            </a:r>
            <a:r>
              <a:rPr lang="en-US" altLang="en-US" sz="1800" b="1" u="sng" dirty="0"/>
              <a:t>DIRECTLY FROM YOU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30AEC2B-CC25-C8BD-60E3-BA9D54BB0223}"/>
                  </a:ext>
                </a:extLst>
              </p14:cNvPr>
              <p14:cNvContentPartPr/>
              <p14:nvPr/>
            </p14:nvContentPartPr>
            <p14:xfrm>
              <a:off x="7360920" y="4206240"/>
              <a:ext cx="1188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30AEC2B-CC25-C8BD-60E3-BA9D54BB02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51560" y="4196880"/>
                <a:ext cx="3060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0550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6A7F05AA-C55D-CFE3-892C-50F8C444330A}"/>
              </a:ext>
            </a:extLst>
          </p:cNvPr>
          <p:cNvSpPr/>
          <p:nvPr/>
        </p:nvSpPr>
        <p:spPr>
          <a:xfrm>
            <a:off x="268359" y="2673589"/>
            <a:ext cx="1876445" cy="1589523"/>
          </a:xfrm>
          <a:prstGeom prst="rect">
            <a:avLst/>
          </a:prstGeom>
          <a:noFill/>
        </p:spPr>
        <p:txBody>
          <a:bodyPr wrap="none" lIns="50150" tIns="25075" rIns="50150" bIns="25075">
            <a:spAutoFit/>
          </a:bodyPr>
          <a:lstStyle/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YOU CAN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SPONSOR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 MANY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PEOPLE</a:t>
            </a:r>
          </a:p>
          <a:p>
            <a:pPr algn="ctr"/>
            <a:r>
              <a:rPr lang="en-US" sz="20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 YOU CAN</a:t>
            </a:r>
          </a:p>
        </p:txBody>
      </p:sp>
      <p:sp>
        <p:nvSpPr>
          <p:cNvPr id="30" name="!! Banner 2">
            <a:extLst>
              <a:ext uri="{FF2B5EF4-FFF2-40B4-BE49-F238E27FC236}">
                <a16:creationId xmlns:a16="http://schemas.microsoft.com/office/drawing/2014/main" id="{7014B2C2-0445-E5AA-BDCF-686E9382FB45}"/>
              </a:ext>
            </a:extLst>
          </p:cNvPr>
          <p:cNvSpPr/>
          <p:nvPr/>
        </p:nvSpPr>
        <p:spPr>
          <a:xfrm>
            <a:off x="929341" y="111089"/>
            <a:ext cx="7755188" cy="12856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8EA2D5-7AB9-0CB4-AA62-E80660CE4D88}"/>
              </a:ext>
            </a:extLst>
          </p:cNvPr>
          <p:cNvSpPr/>
          <p:nvPr/>
        </p:nvSpPr>
        <p:spPr>
          <a:xfrm>
            <a:off x="2563596" y="111088"/>
            <a:ext cx="5848608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Direct Referral Bonus</a:t>
            </a:r>
          </a:p>
        </p:txBody>
      </p:sp>
      <p:pic>
        <p:nvPicPr>
          <p:cNvPr id="34" name="!! Income" descr="A white sign with red text&#10;&#10;Description automatically generated">
            <a:extLst>
              <a:ext uri="{FF2B5EF4-FFF2-40B4-BE49-F238E27FC236}">
                <a16:creationId xmlns:a16="http://schemas.microsoft.com/office/drawing/2014/main" id="{A764823B-44D1-6533-C583-9BFDD7767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234370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C7046C26-84B0-543D-5001-827A47071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04" y="1520040"/>
            <a:ext cx="3525968" cy="2045356"/>
          </a:xfrm>
          <a:prstGeom prst="rect">
            <a:avLst/>
          </a:prstGeom>
        </p:spPr>
      </p:pic>
      <p:pic>
        <p:nvPicPr>
          <p:cNvPr id="3" name="Picture 2" descr="A box with a design on it&#10;&#10;Description automatically generated">
            <a:extLst>
              <a:ext uri="{FF2B5EF4-FFF2-40B4-BE49-F238E27FC236}">
                <a16:creationId xmlns:a16="http://schemas.microsoft.com/office/drawing/2014/main" id="{1C1F7C98-E345-B3B3-B092-B3A184D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12379" r="20622" b="12178"/>
          <a:stretch>
            <a:fillRect/>
          </a:stretch>
        </p:blipFill>
        <p:spPr bwMode="auto">
          <a:xfrm>
            <a:off x="6333917" y="1864189"/>
            <a:ext cx="1799233" cy="235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ox with a design on it&#10;&#10;Description automatically generated">
            <a:extLst>
              <a:ext uri="{FF2B5EF4-FFF2-40B4-BE49-F238E27FC236}">
                <a16:creationId xmlns:a16="http://schemas.microsoft.com/office/drawing/2014/main" id="{B1E6AEA4-FE0F-0E12-3E7C-91074C2F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12379" r="20622" b="12178"/>
          <a:stretch>
            <a:fillRect/>
          </a:stretch>
        </p:blipFill>
        <p:spPr bwMode="auto">
          <a:xfrm>
            <a:off x="7342408" y="2331688"/>
            <a:ext cx="1799233" cy="235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7B0DC1-8895-3E01-8A83-0321967DAB4A}"/>
              </a:ext>
            </a:extLst>
          </p:cNvPr>
          <p:cNvSpPr/>
          <p:nvPr/>
        </p:nvSpPr>
        <p:spPr>
          <a:xfrm>
            <a:off x="6849096" y="1520862"/>
            <a:ext cx="1834987" cy="530496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126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OPTION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BEC078-499D-6C4C-2D1D-ACF6880F98D1}"/>
              </a:ext>
            </a:extLst>
          </p:cNvPr>
          <p:cNvSpPr/>
          <p:nvPr/>
        </p:nvSpPr>
        <p:spPr>
          <a:xfrm>
            <a:off x="4730051" y="3468472"/>
            <a:ext cx="3295323" cy="152679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400" dirty="0">
                <a:ln w="12700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CONVERT P500.00</a:t>
            </a:r>
          </a:p>
          <a:p>
            <a:pPr algn="ctr">
              <a:defRPr/>
            </a:pPr>
            <a:r>
              <a:rPr lang="en-US" sz="2400" dirty="0">
                <a:ln w="12700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DIRECT REFERRAL</a:t>
            </a:r>
          </a:p>
          <a:p>
            <a:pPr algn="ctr">
              <a:defRPr/>
            </a:pPr>
            <a:r>
              <a:rPr lang="en-US" sz="2400" dirty="0">
                <a:ln w="12700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TO 2 BOXES</a:t>
            </a:r>
          </a:p>
          <a:p>
            <a:pPr algn="ctr">
              <a:defRPr/>
            </a:pPr>
            <a:r>
              <a:rPr lang="en-US" sz="2400" dirty="0">
                <a:ln w="12700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GREEN POWER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79B84-5E0F-816B-ECA2-8571E3C33947}"/>
              </a:ext>
            </a:extLst>
          </p:cNvPr>
          <p:cNvSpPr/>
          <p:nvPr/>
        </p:nvSpPr>
        <p:spPr>
          <a:xfrm>
            <a:off x="304337" y="4235081"/>
            <a:ext cx="4152930" cy="951380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5861" dirty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P2,000.00</a:t>
            </a:r>
          </a:p>
        </p:txBody>
      </p:sp>
      <p:pic>
        <p:nvPicPr>
          <p:cNvPr id="8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97EAE77C-54EA-95DC-EDEF-23C9EA00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220171" y="1529821"/>
            <a:ext cx="1986209" cy="116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!! EXPLAINER">
            <a:extLst>
              <a:ext uri="{FF2B5EF4-FFF2-40B4-BE49-F238E27FC236}">
                <a16:creationId xmlns:a16="http://schemas.microsoft.com/office/drawing/2014/main" id="{7DF15663-13B0-8B45-3A0A-37F9BCA02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216" y="738796"/>
            <a:ext cx="63635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/>
              <a:t>Earn </a:t>
            </a:r>
            <a:r>
              <a:rPr lang="en-US" altLang="en-US" sz="1800" b="1" dirty="0"/>
              <a:t>Direct Referral Bonus </a:t>
            </a:r>
            <a:r>
              <a:rPr lang="en-US" altLang="en-US" sz="1800" dirty="0"/>
              <a:t>every time someone purchased </a:t>
            </a:r>
            <a:r>
              <a:rPr lang="en-US" altLang="en-US" sz="1800" b="1" dirty="0">
                <a:solidFill>
                  <a:srgbClr val="FF0000"/>
                </a:solidFill>
              </a:rPr>
              <a:t>STAR PROSELLER Package </a:t>
            </a:r>
            <a:r>
              <a:rPr lang="en-US" altLang="en-US" sz="1800" b="1" u="sng" dirty="0"/>
              <a:t>DIRECTLY FROM YOU</a:t>
            </a:r>
          </a:p>
        </p:txBody>
      </p:sp>
      <p:pic>
        <p:nvPicPr>
          <p:cNvPr id="10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74419099-AB6F-3089-ED9D-3A3FB920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758" y="1615086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5AA1947-89C2-0B65-82BE-134447EEEE64}"/>
                  </a:ext>
                </a:extLst>
              </p14:cNvPr>
              <p14:cNvContentPartPr/>
              <p14:nvPr/>
            </p14:nvContentPartPr>
            <p14:xfrm>
              <a:off x="6846480" y="321192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5AA1947-89C2-0B65-82BE-134447EEEE6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37120" y="32025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130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00E0BC02-455A-F658-1E83-AD0E065F8D6C}"/>
              </a:ext>
            </a:extLst>
          </p:cNvPr>
          <p:cNvSpPr/>
          <p:nvPr/>
        </p:nvSpPr>
        <p:spPr>
          <a:xfrm>
            <a:off x="938485" y="1901952"/>
            <a:ext cx="7755188" cy="1792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66F7F-20DC-8FF6-5CC2-538BDD56C390}"/>
              </a:ext>
            </a:extLst>
          </p:cNvPr>
          <p:cNvSpPr/>
          <p:nvPr/>
        </p:nvSpPr>
        <p:spPr>
          <a:xfrm>
            <a:off x="1320144" y="2287855"/>
            <a:ext cx="6991870" cy="101352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54276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E1FC5E83-9E76-6C64-EDBC-8A250456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1" y="1615086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!! Income" descr="A white sign with red text&#10;&#10;Description automatically generated">
            <a:extLst>
              <a:ext uri="{FF2B5EF4-FFF2-40B4-BE49-F238E27FC236}">
                <a16:creationId xmlns:a16="http://schemas.microsoft.com/office/drawing/2014/main" id="{6E5F3CBC-5DF6-5CE7-B43A-85778695A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180" y="234370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077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00E0BC02-455A-F658-1E83-AD0E065F8D6C}"/>
              </a:ext>
            </a:extLst>
          </p:cNvPr>
          <p:cNvSpPr/>
          <p:nvPr/>
        </p:nvSpPr>
        <p:spPr>
          <a:xfrm>
            <a:off x="929341" y="294508"/>
            <a:ext cx="7755188" cy="23739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66F7F-20DC-8FF6-5CC2-538BDD56C390}"/>
              </a:ext>
            </a:extLst>
          </p:cNvPr>
          <p:cNvSpPr/>
          <p:nvPr/>
        </p:nvSpPr>
        <p:spPr>
          <a:xfrm>
            <a:off x="2783144" y="465541"/>
            <a:ext cx="5060314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54276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E1FC5E83-9E76-6C64-EDBC-8A250456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417789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extBox 14">
            <a:extLst>
              <a:ext uri="{FF2B5EF4-FFF2-40B4-BE49-F238E27FC236}">
                <a16:creationId xmlns:a16="http://schemas.microsoft.com/office/drawing/2014/main" id="{1C0FCBB2-B848-B927-EF30-21581080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982" y="1197663"/>
            <a:ext cx="573463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TO EARN TEAM SALES BONUS,</a:t>
            </a:r>
          </a:p>
          <a:p>
            <a:pPr algn="ctr" eaLnBrk="1" hangingPunct="1"/>
            <a:r>
              <a:rPr lang="en-US" altLang="en-US" sz="2700" dirty="0"/>
              <a:t>YOU NEED TO  DEVELOP A </a:t>
            </a:r>
          </a:p>
          <a:p>
            <a:pPr algn="ctr" eaLnBrk="1" hangingPunct="1"/>
            <a:r>
              <a:rPr lang="en-US" altLang="en-US" sz="2700" b="1" dirty="0">
                <a:solidFill>
                  <a:srgbClr val="FF0000"/>
                </a:solidFill>
              </a:rPr>
              <a:t>MINIMUM OF TWO SALES GROUP </a:t>
            </a:r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8665A7FE-0765-0081-32FE-67E8F78D3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1" y="2839536"/>
            <a:ext cx="822962" cy="905258"/>
          </a:xfrm>
          <a:prstGeom prst="rect">
            <a:avLst/>
          </a:prstGeom>
          <a:effectLst>
            <a:glow rad="101600">
              <a:schemeClr val="bg1">
                <a:alpha val="33000"/>
              </a:schemeClr>
            </a:glow>
          </a:effectLst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94E14BE-A7B4-3059-24C5-28E46A23D8AB}"/>
              </a:ext>
            </a:extLst>
          </p:cNvPr>
          <p:cNvCxnSpPr>
            <a:cxnSpLocks/>
            <a:stCxn id="3" idx="1"/>
            <a:endCxn id="10" idx="0"/>
          </p:cNvCxnSpPr>
          <p:nvPr/>
        </p:nvCxnSpPr>
        <p:spPr>
          <a:xfrm rot="10800000" flipV="1">
            <a:off x="3406996" y="3292166"/>
            <a:ext cx="890689" cy="807935"/>
          </a:xfrm>
          <a:prstGeom prst="bentConnector2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EA673FF-8346-E928-113F-8547B3330AE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120645" y="3292164"/>
            <a:ext cx="901204" cy="808808"/>
          </a:xfrm>
          <a:prstGeom prst="bentConnector2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yellow sign with white letters&#10;&#10;Description automatically generated">
            <a:extLst>
              <a:ext uri="{FF2B5EF4-FFF2-40B4-BE49-F238E27FC236}">
                <a16:creationId xmlns:a16="http://schemas.microsoft.com/office/drawing/2014/main" id="{F140E433-7607-39AD-64CD-234D3597E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50" y="4100102"/>
            <a:ext cx="957083" cy="707117"/>
          </a:xfrm>
          <a:prstGeom prst="rect">
            <a:avLst/>
          </a:prstGeom>
        </p:spPr>
      </p:pic>
      <p:pic>
        <p:nvPicPr>
          <p:cNvPr id="11" name="Picture 10" descr="A yellow sign with white letters&#10;&#10;Description automatically generated">
            <a:extLst>
              <a:ext uri="{FF2B5EF4-FFF2-40B4-BE49-F238E27FC236}">
                <a16:creationId xmlns:a16="http://schemas.microsoft.com/office/drawing/2014/main" id="{6989041C-C163-832A-E9D5-26705DAD60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96" y="4082876"/>
            <a:ext cx="957083" cy="7071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D9D228-F608-EF5A-F8D4-AF4F57A8E6F5}"/>
                  </a:ext>
                </a:extLst>
              </p14:cNvPr>
              <p14:cNvContentPartPr/>
              <p14:nvPr/>
            </p14:nvContentPartPr>
            <p14:xfrm>
              <a:off x="7281000" y="3566160"/>
              <a:ext cx="126000" cy="126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D9D228-F608-EF5A-F8D4-AF4F57A8E6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71640" y="3556800"/>
                <a:ext cx="144720" cy="145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00E0BC02-455A-F658-1E83-AD0E065F8D6C}"/>
              </a:ext>
            </a:extLst>
          </p:cNvPr>
          <p:cNvSpPr/>
          <p:nvPr/>
        </p:nvSpPr>
        <p:spPr>
          <a:xfrm>
            <a:off x="929342" y="151765"/>
            <a:ext cx="8095787" cy="26393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66F7F-20DC-8FF6-5CC2-538BDD56C390}"/>
              </a:ext>
            </a:extLst>
          </p:cNvPr>
          <p:cNvSpPr/>
          <p:nvPr/>
        </p:nvSpPr>
        <p:spPr>
          <a:xfrm>
            <a:off x="2783144" y="322800"/>
            <a:ext cx="5060314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54276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E1FC5E83-9E76-6C64-EDBC-8A250456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275047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extBox 14">
            <a:extLst>
              <a:ext uri="{FF2B5EF4-FFF2-40B4-BE49-F238E27FC236}">
                <a16:creationId xmlns:a16="http://schemas.microsoft.com/office/drawing/2014/main" id="{1C0FCBB2-B848-B927-EF30-21581080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982" y="1054922"/>
            <a:ext cx="573463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TO EARN TEAM SALES BONUS,</a:t>
            </a:r>
          </a:p>
          <a:p>
            <a:pPr algn="ctr" eaLnBrk="1" hangingPunct="1"/>
            <a:r>
              <a:rPr lang="en-US" altLang="en-US" sz="2700" dirty="0"/>
              <a:t>YOU NEED TO  DEVELOP A </a:t>
            </a:r>
          </a:p>
          <a:p>
            <a:pPr algn="ctr" eaLnBrk="1" hangingPunct="1"/>
            <a:r>
              <a:rPr lang="en-US" altLang="en-US" sz="2700" b="1" dirty="0">
                <a:solidFill>
                  <a:srgbClr val="FF0000"/>
                </a:solidFill>
              </a:rPr>
              <a:t>MINIMUM OF TWO SALES GROUP </a:t>
            </a:r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8665A7FE-0765-0081-32FE-67E8F78D3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1" y="3045613"/>
            <a:ext cx="822962" cy="905258"/>
          </a:xfrm>
          <a:prstGeom prst="rect">
            <a:avLst/>
          </a:prstGeom>
          <a:effectLst>
            <a:glow rad="101600">
              <a:schemeClr val="bg1">
                <a:alpha val="33000"/>
              </a:schemeClr>
            </a:glow>
          </a:effectLst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94E14BE-A7B4-3059-24C5-28E46A23D8AB}"/>
              </a:ext>
            </a:extLst>
          </p:cNvPr>
          <p:cNvCxnSpPr>
            <a:cxnSpLocks/>
            <a:stCxn id="3" idx="1"/>
            <a:endCxn id="10" idx="0"/>
          </p:cNvCxnSpPr>
          <p:nvPr/>
        </p:nvCxnSpPr>
        <p:spPr>
          <a:xfrm rot="10800000" flipV="1">
            <a:off x="3406996" y="3498244"/>
            <a:ext cx="890689" cy="807935"/>
          </a:xfrm>
          <a:prstGeom prst="bentConnector2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EA673FF-8346-E928-113F-8547B3330AE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120645" y="3498241"/>
            <a:ext cx="901204" cy="808808"/>
          </a:xfrm>
          <a:prstGeom prst="bentConnector2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yellow sign with white letters&#10;&#10;Description automatically generated">
            <a:extLst>
              <a:ext uri="{FF2B5EF4-FFF2-40B4-BE49-F238E27FC236}">
                <a16:creationId xmlns:a16="http://schemas.microsoft.com/office/drawing/2014/main" id="{F140E433-7607-39AD-64CD-234D3597E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50" y="4306180"/>
            <a:ext cx="957083" cy="707117"/>
          </a:xfrm>
          <a:prstGeom prst="rect">
            <a:avLst/>
          </a:prstGeom>
        </p:spPr>
      </p:pic>
      <p:pic>
        <p:nvPicPr>
          <p:cNvPr id="11" name="Picture 10" descr="A yellow sign with white letters&#10;&#10;Description automatically generated">
            <a:extLst>
              <a:ext uri="{FF2B5EF4-FFF2-40B4-BE49-F238E27FC236}">
                <a16:creationId xmlns:a16="http://schemas.microsoft.com/office/drawing/2014/main" id="{6989041C-C163-832A-E9D5-26705DAD60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7" y="4279279"/>
            <a:ext cx="957083" cy="707117"/>
          </a:xfrm>
          <a:prstGeom prst="rect">
            <a:avLst/>
          </a:prstGeom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29F22C7-B787-A872-380E-6673D24C28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28910" y="4150615"/>
            <a:ext cx="355307" cy="2600"/>
          </a:xfrm>
          <a:prstGeom prst="bent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yellow sign with white letters&#10;&#10;Description automatically generated">
            <a:extLst>
              <a:ext uri="{FF2B5EF4-FFF2-40B4-BE49-F238E27FC236}">
                <a16:creationId xmlns:a16="http://schemas.microsoft.com/office/drawing/2014/main" id="{E12DF7C7-6EB1-993D-CA01-5356E23FDB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43" y="4279278"/>
            <a:ext cx="957083" cy="707117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0BCBAA13-2DA6-8C7F-CF06-DC3190FD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523" y="2266910"/>
            <a:ext cx="71218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UP TO A </a:t>
            </a:r>
            <a:r>
              <a:rPr lang="en-US" altLang="en-US" sz="2700" b="1" dirty="0">
                <a:solidFill>
                  <a:srgbClr val="FF0000"/>
                </a:solidFill>
              </a:rPr>
              <a:t>MAXIMUM OF THREE SALES GROUP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4972C9-DBEB-6F92-C16D-38B262D7A686}"/>
                  </a:ext>
                </a:extLst>
              </p14:cNvPr>
              <p14:cNvContentPartPr/>
              <p14:nvPr/>
            </p14:nvContentPartPr>
            <p14:xfrm>
              <a:off x="7669440" y="36464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4972C9-DBEB-6F92-C16D-38B262D7A6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60080" y="3637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9291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00E0BC02-455A-F658-1E83-AD0E065F8D6C}"/>
              </a:ext>
            </a:extLst>
          </p:cNvPr>
          <p:cNvSpPr/>
          <p:nvPr/>
        </p:nvSpPr>
        <p:spPr>
          <a:xfrm>
            <a:off x="929342" y="151765"/>
            <a:ext cx="8095787" cy="26393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66F7F-20DC-8FF6-5CC2-538BDD56C390}"/>
              </a:ext>
            </a:extLst>
          </p:cNvPr>
          <p:cNvSpPr/>
          <p:nvPr/>
        </p:nvSpPr>
        <p:spPr>
          <a:xfrm>
            <a:off x="2783144" y="322800"/>
            <a:ext cx="5060314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54276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E1FC5E83-9E76-6C64-EDBC-8A250456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275047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extBox 14">
            <a:extLst>
              <a:ext uri="{FF2B5EF4-FFF2-40B4-BE49-F238E27FC236}">
                <a16:creationId xmlns:a16="http://schemas.microsoft.com/office/drawing/2014/main" id="{1C0FCBB2-B848-B927-EF30-21581080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982" y="1054922"/>
            <a:ext cx="573463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TO EARN TEAM SALES BONUS,</a:t>
            </a:r>
          </a:p>
          <a:p>
            <a:pPr algn="ctr" eaLnBrk="1" hangingPunct="1"/>
            <a:r>
              <a:rPr lang="en-US" altLang="en-US" sz="2700" dirty="0"/>
              <a:t>YOU NEED TO  DEVELOP A </a:t>
            </a:r>
          </a:p>
          <a:p>
            <a:pPr algn="ctr" eaLnBrk="1" hangingPunct="1"/>
            <a:r>
              <a:rPr lang="en-US" altLang="en-US" sz="2700" b="1" dirty="0">
                <a:solidFill>
                  <a:srgbClr val="FF0000"/>
                </a:solidFill>
              </a:rPr>
              <a:t>MINIMUM OF TWO SALES GROUP 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0BCBAA13-2DA6-8C7F-CF06-DC3190FD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523" y="2266910"/>
            <a:ext cx="71218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UP TO A </a:t>
            </a:r>
            <a:r>
              <a:rPr lang="en-US" altLang="en-US" sz="2700" b="1" dirty="0">
                <a:solidFill>
                  <a:srgbClr val="FF0000"/>
                </a:solidFill>
              </a:rPr>
              <a:t>MAXIMUM OF THREE SALES GROUP </a:t>
            </a: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2BBF9195-F3F1-1B7A-D36D-CB904D3AE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21" y="2970424"/>
            <a:ext cx="3557882" cy="204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60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0678-2539-2AEE-D5B8-836687D57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A73E7E79-A288-9B52-6442-04FE6B8EA776}"/>
              </a:ext>
            </a:extLst>
          </p:cNvPr>
          <p:cNvSpPr/>
          <p:nvPr/>
        </p:nvSpPr>
        <p:spPr>
          <a:xfrm>
            <a:off x="929342" y="151765"/>
            <a:ext cx="8095787" cy="26393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3BC09-3484-ADDD-26E4-EE7AD236B3F3}"/>
              </a:ext>
            </a:extLst>
          </p:cNvPr>
          <p:cNvSpPr/>
          <p:nvPr/>
        </p:nvSpPr>
        <p:spPr>
          <a:xfrm>
            <a:off x="2783144" y="322800"/>
            <a:ext cx="5060314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54276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DD74FCE5-0E94-76C5-FF72-EB0E3EFC3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275047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extBox 14">
            <a:extLst>
              <a:ext uri="{FF2B5EF4-FFF2-40B4-BE49-F238E27FC236}">
                <a16:creationId xmlns:a16="http://schemas.microsoft.com/office/drawing/2014/main" id="{EA3C0F19-29C8-8A2B-89FC-E5DF91B7B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982" y="1054922"/>
            <a:ext cx="573463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TO EARN TEAM SALES BONUS,</a:t>
            </a:r>
          </a:p>
          <a:p>
            <a:pPr algn="ctr" eaLnBrk="1" hangingPunct="1"/>
            <a:r>
              <a:rPr lang="en-US" altLang="en-US" sz="2700" dirty="0"/>
              <a:t>YOU NEED TO  DEVELOP A </a:t>
            </a:r>
          </a:p>
          <a:p>
            <a:pPr algn="ctr" eaLnBrk="1" hangingPunct="1"/>
            <a:r>
              <a:rPr lang="en-US" altLang="en-US" sz="2700" b="1" dirty="0">
                <a:solidFill>
                  <a:srgbClr val="FF0000"/>
                </a:solidFill>
              </a:rPr>
              <a:t>MINIMUM OF TWO SALES GROUP 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820DAE50-315A-D73E-7D8C-E75FBF45E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523" y="2266910"/>
            <a:ext cx="71218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UP TO A </a:t>
            </a:r>
            <a:r>
              <a:rPr lang="en-US" altLang="en-US" sz="2700" b="1" dirty="0">
                <a:solidFill>
                  <a:srgbClr val="FF0000"/>
                </a:solidFill>
              </a:rPr>
              <a:t>MAXIMUM OF THREE SALES GROUP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DFF5DC-1D63-A9EA-AFA9-F40C9CD2D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23" y="2931512"/>
            <a:ext cx="3814550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238DA-7BE2-FD8A-8EC6-73A4290DE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24" y="3389792"/>
            <a:ext cx="3814549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chemeClr val="bg1"/>
                </a:solidFill>
                <a:latin typeface="Arboria Medium Italic" pitchFamily="50" charset="0"/>
              </a:rPr>
              <a:t>is  the income</a:t>
            </a:r>
            <a:endParaRPr lang="en-US" altLang="en-US" sz="3300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A9EE1-E755-E7C9-6481-4F869BF8F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79" y="3916870"/>
            <a:ext cx="4701443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chemeClr val="bg1"/>
                </a:solidFill>
                <a:latin typeface="Arboria Medium Italic" pitchFamily="50" charset="0"/>
              </a:rPr>
              <a:t>YOU EARN FROM THE</a:t>
            </a:r>
            <a:endParaRPr lang="en-US" altLang="en-US" sz="3300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1EDB77-11A5-BD01-697B-2E827583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09" y="4415344"/>
            <a:ext cx="4701443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chemeClr val="bg1"/>
                </a:solidFill>
                <a:latin typeface="Arboria Medium Italic" pitchFamily="50" charset="0"/>
              </a:rPr>
              <a:t>PRODUCT PACKAGES</a:t>
            </a:r>
            <a:endParaRPr lang="en-US" altLang="en-US" sz="3300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DFA51F1D-75D5-77EE-8058-F339589FD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93" y="2993939"/>
            <a:ext cx="3557882" cy="20428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C8777CC-7F58-0037-8D3F-84D048142A25}"/>
                  </a:ext>
                </a:extLst>
              </p14:cNvPr>
              <p14:cNvContentPartPr/>
              <p14:nvPr/>
            </p14:nvContentPartPr>
            <p14:xfrm>
              <a:off x="8138160" y="35661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C8777CC-7F58-0037-8D3F-84D048142A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8800" y="3556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5823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00E0BC02-455A-F658-1E83-AD0E065F8D6C}"/>
              </a:ext>
            </a:extLst>
          </p:cNvPr>
          <p:cNvSpPr/>
          <p:nvPr/>
        </p:nvSpPr>
        <p:spPr>
          <a:xfrm>
            <a:off x="929342" y="151765"/>
            <a:ext cx="8095787" cy="26393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66F7F-20DC-8FF6-5CC2-538BDD56C390}"/>
              </a:ext>
            </a:extLst>
          </p:cNvPr>
          <p:cNvSpPr/>
          <p:nvPr/>
        </p:nvSpPr>
        <p:spPr>
          <a:xfrm>
            <a:off x="2783144" y="322800"/>
            <a:ext cx="5060314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54276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E1FC5E83-9E76-6C64-EDBC-8A250456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275047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extBox 14">
            <a:extLst>
              <a:ext uri="{FF2B5EF4-FFF2-40B4-BE49-F238E27FC236}">
                <a16:creationId xmlns:a16="http://schemas.microsoft.com/office/drawing/2014/main" id="{1C0FCBB2-B848-B927-EF30-21581080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982" y="1054922"/>
            <a:ext cx="573463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TO EARN TEAM SALES BONUS,</a:t>
            </a:r>
          </a:p>
          <a:p>
            <a:pPr algn="ctr" eaLnBrk="1" hangingPunct="1"/>
            <a:r>
              <a:rPr lang="en-US" altLang="en-US" sz="2700" dirty="0"/>
              <a:t>YOU NEED TO  DEVELOP A </a:t>
            </a:r>
          </a:p>
          <a:p>
            <a:pPr algn="ctr" eaLnBrk="1" hangingPunct="1"/>
            <a:r>
              <a:rPr lang="en-US" altLang="en-US" sz="2700" b="1" dirty="0">
                <a:solidFill>
                  <a:srgbClr val="FF0000"/>
                </a:solidFill>
              </a:rPr>
              <a:t>MINIMUM OF TWO SALES GROUP 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0BCBAA13-2DA6-8C7F-CF06-DC3190FD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523" y="2266910"/>
            <a:ext cx="71218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UP TO A </a:t>
            </a:r>
            <a:r>
              <a:rPr lang="en-US" altLang="en-US" sz="2700" b="1" dirty="0">
                <a:solidFill>
                  <a:srgbClr val="FF0000"/>
                </a:solidFill>
              </a:rPr>
              <a:t>MAXIMUM OF THREE SALES GROUP </a:t>
            </a: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2BBF9195-F3F1-1B7A-D36D-CB904D3AE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93" y="2993939"/>
            <a:ext cx="3557882" cy="2042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C67DC6-1F83-5A5F-6F52-222E7CCF6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53" y="3103222"/>
            <a:ext cx="3814550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A51726-F7A3-F843-6EB6-7E770311E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54" y="3561502"/>
            <a:ext cx="3814549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3300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4A733A-755C-08DA-0F5F-8C64F2013565}"/>
              </a:ext>
            </a:extLst>
          </p:cNvPr>
          <p:cNvSpPr/>
          <p:nvPr/>
        </p:nvSpPr>
        <p:spPr>
          <a:xfrm>
            <a:off x="858586" y="3963645"/>
            <a:ext cx="3462283" cy="110585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66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3300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632C4F0-7F01-57A3-A7AD-7F711D994C92}"/>
                  </a:ext>
                </a:extLst>
              </p14:cNvPr>
              <p14:cNvContentPartPr/>
              <p14:nvPr/>
            </p14:nvContentPartPr>
            <p14:xfrm>
              <a:off x="6823800" y="394344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632C4F0-7F01-57A3-A7AD-7F711D994C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4440" y="3934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7405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CB7E-90C5-5831-87BD-80338E07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A3F5722A-BEC1-38ED-9D6D-E6D36CD2515E}"/>
              </a:ext>
            </a:extLst>
          </p:cNvPr>
          <p:cNvSpPr/>
          <p:nvPr/>
        </p:nvSpPr>
        <p:spPr>
          <a:xfrm>
            <a:off x="929342" y="151765"/>
            <a:ext cx="8095787" cy="26393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D228A-4DB5-B994-3C83-00D864DB6175}"/>
              </a:ext>
            </a:extLst>
          </p:cNvPr>
          <p:cNvSpPr/>
          <p:nvPr/>
        </p:nvSpPr>
        <p:spPr>
          <a:xfrm>
            <a:off x="2783144" y="322800"/>
            <a:ext cx="5060314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54276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C7206BF9-E08E-33FF-8ECF-2713207F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275047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extBox 14">
            <a:extLst>
              <a:ext uri="{FF2B5EF4-FFF2-40B4-BE49-F238E27FC236}">
                <a16:creationId xmlns:a16="http://schemas.microsoft.com/office/drawing/2014/main" id="{A9437717-3580-642D-EFAC-832AE9F70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982" y="1054922"/>
            <a:ext cx="573463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TO EARN TEAM SALES BONUS,</a:t>
            </a:r>
          </a:p>
          <a:p>
            <a:pPr algn="ctr" eaLnBrk="1" hangingPunct="1"/>
            <a:r>
              <a:rPr lang="en-US" altLang="en-US" sz="2700" dirty="0"/>
              <a:t>YOU NEED TO  DEVELOP A </a:t>
            </a:r>
          </a:p>
          <a:p>
            <a:pPr algn="ctr" eaLnBrk="1" hangingPunct="1"/>
            <a:r>
              <a:rPr lang="en-US" altLang="en-US" sz="2700" b="1" dirty="0">
                <a:solidFill>
                  <a:srgbClr val="FF0000"/>
                </a:solidFill>
              </a:rPr>
              <a:t>MINIMUM OF TWO SALES GROUP 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129FD820-D22E-C231-1CBA-444C34FD8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523" y="2266910"/>
            <a:ext cx="71218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/>
              <a:t>UP TO A </a:t>
            </a:r>
            <a:r>
              <a:rPr lang="en-US" altLang="en-US" sz="2700" b="1" dirty="0">
                <a:solidFill>
                  <a:srgbClr val="FF0000"/>
                </a:solidFill>
              </a:rPr>
              <a:t>MAXIMUM OF THREE SALES GROUP </a:t>
            </a: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FA4D3571-0C20-AE6D-592E-5BBBF1501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93" y="2993939"/>
            <a:ext cx="3557882" cy="2042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A9339E-F7A5-8EC3-F685-5D5B80840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95" y="3104237"/>
            <a:ext cx="4861097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chemeClr val="bg1"/>
                </a:solidFill>
                <a:latin typeface="Arboria Medium Italic" pitchFamily="50" charset="0"/>
              </a:rPr>
              <a:t>Every Product Package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306193-3533-704E-2C61-5E194FCCB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5" y="3533941"/>
            <a:ext cx="5231062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chemeClr val="bg1"/>
                </a:solidFill>
                <a:latin typeface="Arboria Medium Italic" pitchFamily="50" charset="0"/>
              </a:rPr>
              <a:t>has a corresponding</a:t>
            </a:r>
            <a:endParaRPr lang="en-US" altLang="en-US" sz="3300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38878-232E-D4A9-7B57-21759290FBD0}"/>
              </a:ext>
            </a:extLst>
          </p:cNvPr>
          <p:cNvSpPr/>
          <p:nvPr/>
        </p:nvSpPr>
        <p:spPr>
          <a:xfrm>
            <a:off x="858586" y="3963645"/>
            <a:ext cx="3462283" cy="110585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66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3300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96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8C0B514-16AF-7FB9-C510-8E9D609E6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614678" y="2885653"/>
            <a:ext cx="3578811" cy="21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!! Banner 2">
            <a:extLst>
              <a:ext uri="{FF2B5EF4-FFF2-40B4-BE49-F238E27FC236}">
                <a16:creationId xmlns:a16="http://schemas.microsoft.com/office/drawing/2014/main" id="{00E0BC02-455A-F658-1E83-AD0E065F8D6C}"/>
              </a:ext>
            </a:extLst>
          </p:cNvPr>
          <p:cNvSpPr/>
          <p:nvPr/>
        </p:nvSpPr>
        <p:spPr>
          <a:xfrm>
            <a:off x="929341" y="294508"/>
            <a:ext cx="7755188" cy="17364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66F7F-20DC-8FF6-5CC2-538BDD56C390}"/>
              </a:ext>
            </a:extLst>
          </p:cNvPr>
          <p:cNvSpPr/>
          <p:nvPr/>
        </p:nvSpPr>
        <p:spPr>
          <a:xfrm>
            <a:off x="2874584" y="294508"/>
            <a:ext cx="5060314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54276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E1FC5E83-9E76-6C64-EDBC-8A250456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7" y="417789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21266B7A-EDC8-FAE3-E8CA-E96AC39B5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81" y="2497316"/>
            <a:ext cx="3524028" cy="201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1">
            <a:extLst>
              <a:ext uri="{FF2B5EF4-FFF2-40B4-BE49-F238E27FC236}">
                <a16:creationId xmlns:a16="http://schemas.microsoft.com/office/drawing/2014/main" id="{4CD60CFA-BEDD-DEB1-3FD2-4C3AC4541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952" y="2004185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54279" name="Rectangle 4">
            <a:extLst>
              <a:ext uri="{FF2B5EF4-FFF2-40B4-BE49-F238E27FC236}">
                <a16:creationId xmlns:a16="http://schemas.microsoft.com/office/drawing/2014/main" id="{12AED546-B0B2-4D61-39CA-2A849C1A5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466" y="2013490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320F9D-2E93-BE5A-C882-7560297E7550}"/>
              </a:ext>
            </a:extLst>
          </p:cNvPr>
          <p:cNvSpPr/>
          <p:nvPr/>
        </p:nvSpPr>
        <p:spPr>
          <a:xfrm>
            <a:off x="6345647" y="1964642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54286" name="TextBox 14">
            <a:extLst>
              <a:ext uri="{FF2B5EF4-FFF2-40B4-BE49-F238E27FC236}">
                <a16:creationId xmlns:a16="http://schemas.microsoft.com/office/drawing/2014/main" id="{1C0FCBB2-B848-B927-EF30-21581080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593" y="859748"/>
            <a:ext cx="7243448" cy="103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051" dirty="0"/>
              <a:t>                TO EARN TEAM SALES BONUS,</a:t>
            </a:r>
          </a:p>
          <a:p>
            <a:pPr algn="ctr" eaLnBrk="1" hangingPunct="1"/>
            <a:r>
              <a:rPr lang="en-US" altLang="en-US" sz="2051" dirty="0"/>
              <a:t>YOU NEED TO  DEVELOP A </a:t>
            </a:r>
            <a:r>
              <a:rPr lang="en-US" altLang="en-US" sz="2051" b="1" dirty="0">
                <a:solidFill>
                  <a:srgbClr val="FF0000"/>
                </a:solidFill>
              </a:rPr>
              <a:t>MINIMUM OF TWO SALES GROUP</a:t>
            </a:r>
          </a:p>
          <a:p>
            <a:pPr algn="ctr" eaLnBrk="1" hangingPunct="1"/>
            <a:r>
              <a:rPr lang="en-US" altLang="en-US" sz="2051" dirty="0"/>
              <a:t>                  UP TO A </a:t>
            </a:r>
            <a:r>
              <a:rPr lang="en-US" altLang="en-US" sz="2051" b="1" dirty="0">
                <a:solidFill>
                  <a:srgbClr val="FF0000"/>
                </a:solidFill>
              </a:rPr>
              <a:t>MAXIMUM OF THREE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3F68BA-C8ED-A7E1-638C-713977251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21" y="2494307"/>
            <a:ext cx="3578811" cy="7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4500" dirty="0">
                <a:solidFill>
                  <a:srgbClr val="FFFF00"/>
                </a:solidFill>
                <a:latin typeface="Arial Black" panose="020B0A04020102020204" pitchFamily="34" charset="0"/>
              </a:rPr>
              <a:t>3 POINTS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C130AEE-2D66-5D3C-FE92-88175133FD23}"/>
                  </a:ext>
                </a:extLst>
              </p14:cNvPr>
              <p14:cNvContentPartPr/>
              <p14:nvPr/>
            </p14:nvContentPartPr>
            <p14:xfrm>
              <a:off x="6389280" y="4069080"/>
              <a:ext cx="34920" cy="1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C130AEE-2D66-5D3C-FE92-88175133FD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9920" y="4059720"/>
                <a:ext cx="53640" cy="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031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90075-91A2-AE07-5134-79342F78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FA4003D-7695-38E2-A8D2-6DDF4FB4B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44" y="1721639"/>
            <a:ext cx="4839336" cy="54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8989" tIns="24494" rIns="48989" bIns="24494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224" b="1" dirty="0">
                <a:solidFill>
                  <a:srgbClr val="FFFF00"/>
                </a:solidFill>
                <a:latin typeface="Arpona SemiBold" panose="020A0004040505080804" pitchFamily="18" charset="0"/>
              </a:rPr>
              <a:t>HOW CAN YOU START?</a:t>
            </a:r>
          </a:p>
        </p:txBody>
      </p:sp>
      <p:sp>
        <p:nvSpPr>
          <p:cNvPr id="4" name="!! INvite">
            <a:extLst>
              <a:ext uri="{FF2B5EF4-FFF2-40B4-BE49-F238E27FC236}">
                <a16:creationId xmlns:a16="http://schemas.microsoft.com/office/drawing/2014/main" id="{4BCBE890-122B-686D-728F-87F440889BE9}"/>
              </a:ext>
            </a:extLst>
          </p:cNvPr>
          <p:cNvSpPr/>
          <p:nvPr/>
        </p:nvSpPr>
        <p:spPr>
          <a:xfrm>
            <a:off x="108979" y="30495"/>
            <a:ext cx="7139070" cy="17158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27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We Invite You To Join</a:t>
            </a:r>
          </a:p>
          <a:p>
            <a:pPr algn="ctr">
              <a:defRPr/>
            </a:pPr>
            <a:r>
              <a:rPr lang="en-US" sz="527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Our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2E13B-5CE4-8594-40A0-1A2457FB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28" y="745770"/>
            <a:ext cx="2756204" cy="4582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3AAEA0-DF00-8E96-CA44-7394B725B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341" y="2436911"/>
            <a:ext cx="5197588" cy="167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989" tIns="24494" rIns="48989" bIns="24494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5275" b="1" dirty="0">
                <a:solidFill>
                  <a:srgbClr val="FFFF00"/>
                </a:solidFill>
                <a:latin typeface="Arpona SemiBold" panose="020A0004040505080804" pitchFamily="18" charset="0"/>
              </a:rPr>
              <a:t>Simply Use Our Products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4FFC47B-5FB5-5A5B-2E3B-C7E172250731}"/>
                  </a:ext>
                </a:extLst>
              </p14:cNvPr>
              <p14:cNvContentPartPr/>
              <p14:nvPr/>
            </p14:nvContentPartPr>
            <p14:xfrm>
              <a:off x="5463720" y="4275000"/>
              <a:ext cx="2514960" cy="331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4FFC47B-5FB5-5A5B-2E3B-C7E1722507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4360" y="4265640"/>
                <a:ext cx="2533680" cy="3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483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161BA-ADBF-CD21-79A7-0A595A004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72AF555D-FE16-06F2-0DE9-456CE49FC023}"/>
              </a:ext>
            </a:extLst>
          </p:cNvPr>
          <p:cNvSpPr/>
          <p:nvPr/>
        </p:nvSpPr>
        <p:spPr>
          <a:xfrm>
            <a:off x="472265" y="137497"/>
            <a:ext cx="3995061" cy="957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BB0F78-A632-9538-E1FA-5361768C892C}"/>
              </a:ext>
            </a:extLst>
          </p:cNvPr>
          <p:cNvSpPr/>
          <p:nvPr/>
        </p:nvSpPr>
        <p:spPr>
          <a:xfrm>
            <a:off x="1476102" y="149126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7F46F250-85C8-54D7-4743-F747CD33E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3" y="471290"/>
            <a:ext cx="3760127" cy="56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026"/>
              <a:t>                TO EARN TEAM SALES BONUS,</a:t>
            </a:r>
          </a:p>
          <a:p>
            <a:pPr algn="ctr" eaLnBrk="1" hangingPunct="1"/>
            <a:r>
              <a:rPr lang="en-US" altLang="en-US" sz="1026"/>
              <a:t>YOU NEED TO  DEVELOP A </a:t>
            </a:r>
            <a:r>
              <a:rPr lang="en-US" altLang="en-US" sz="1026" b="1">
                <a:solidFill>
                  <a:srgbClr val="FF0000"/>
                </a:solidFill>
              </a:rPr>
              <a:t>MINIMUM OF TWO SALES GROUP</a:t>
            </a:r>
          </a:p>
          <a:p>
            <a:pPr algn="ctr" eaLnBrk="1" hangingPunct="1"/>
            <a:r>
              <a:rPr lang="en-US" altLang="en-US" sz="1026"/>
              <a:t>                  UP TO A </a:t>
            </a:r>
            <a:r>
              <a:rPr lang="en-US" altLang="en-US" sz="1026" b="1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BE08AD4D-E4FA-BD10-00F2-A6E514874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1002545" cy="38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E1BDBFDD-B23F-15F1-5E1D-D780469BB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62" y="557356"/>
            <a:ext cx="4209063" cy="24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">
            <a:extLst>
              <a:ext uri="{FF2B5EF4-FFF2-40B4-BE49-F238E27FC236}">
                <a16:creationId xmlns:a16="http://schemas.microsoft.com/office/drawing/2014/main" id="{BA2049A7-467E-A8CF-159D-596C1B2F0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17" y="1043510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55304" name="Rectangle 4">
            <a:extLst>
              <a:ext uri="{FF2B5EF4-FFF2-40B4-BE49-F238E27FC236}">
                <a16:creationId xmlns:a16="http://schemas.microsoft.com/office/drawing/2014/main" id="{A8242815-19BA-59AC-0F99-2325769C3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30" y="1306358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48841-72B4-6AB6-3A84-EE5119BE346D}"/>
              </a:ext>
            </a:extLst>
          </p:cNvPr>
          <p:cNvSpPr/>
          <p:nvPr/>
        </p:nvSpPr>
        <p:spPr>
          <a:xfrm>
            <a:off x="1416659" y="1562228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55310" name="Rectangle 14">
            <a:extLst>
              <a:ext uri="{FF2B5EF4-FFF2-40B4-BE49-F238E27FC236}">
                <a16:creationId xmlns:a16="http://schemas.microsoft.com/office/drawing/2014/main" id="{3B41DD12-8DF5-C0DD-BBFA-635C9B00A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667" y="3049121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4D6BE3-E342-E42C-E49E-A4D0B3028C14}"/>
              </a:ext>
            </a:extLst>
          </p:cNvPr>
          <p:cNvSpPr/>
          <p:nvPr/>
        </p:nvSpPr>
        <p:spPr>
          <a:xfrm>
            <a:off x="4504666" y="3232119"/>
            <a:ext cx="4303312" cy="1417481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862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55312" name="Rectangle 16">
            <a:extLst>
              <a:ext uri="{FF2B5EF4-FFF2-40B4-BE49-F238E27FC236}">
                <a16:creationId xmlns:a16="http://schemas.microsoft.com/office/drawing/2014/main" id="{E4F3BFEA-A93A-E0C7-5CB8-4BCEC8EF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527" y="4276569"/>
            <a:ext cx="4288151" cy="63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517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1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B499725B-68DC-E780-018C-FB39D869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126181" y="2541512"/>
            <a:ext cx="4415707" cy="259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8B0891-952F-0BC1-B9A2-22189F1BB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33" y="2214734"/>
            <a:ext cx="3578811" cy="7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4500" dirty="0">
                <a:solidFill>
                  <a:srgbClr val="FFFF00"/>
                </a:solidFill>
                <a:latin typeface="Arial Black" panose="020B0A04020102020204" pitchFamily="34" charset="0"/>
              </a:rPr>
              <a:t>3 POINTS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899E34-5362-A8D5-75F3-1FED3B978A60}"/>
                  </a:ext>
                </a:extLst>
              </p14:cNvPr>
              <p14:cNvContentPartPr/>
              <p14:nvPr/>
            </p14:nvContentPartPr>
            <p14:xfrm>
              <a:off x="8195400" y="3303360"/>
              <a:ext cx="1188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899E34-5362-A8D5-75F3-1FED3B978A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86040" y="3294000"/>
                <a:ext cx="3060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8355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204188D4-04AE-0C8A-EBD5-671D0B504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207965" y="3212312"/>
            <a:ext cx="2501462" cy="146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!! Banner 2">
            <a:extLst>
              <a:ext uri="{FF2B5EF4-FFF2-40B4-BE49-F238E27FC236}">
                <a16:creationId xmlns:a16="http://schemas.microsoft.com/office/drawing/2014/main" id="{00E0BC02-455A-F658-1E83-AD0E065F8D6C}"/>
              </a:ext>
            </a:extLst>
          </p:cNvPr>
          <p:cNvSpPr/>
          <p:nvPr/>
        </p:nvSpPr>
        <p:spPr>
          <a:xfrm>
            <a:off x="929341" y="294507"/>
            <a:ext cx="7755188" cy="17364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66F7F-20DC-8FF6-5CC2-538BDD56C390}"/>
              </a:ext>
            </a:extLst>
          </p:cNvPr>
          <p:cNvSpPr/>
          <p:nvPr/>
        </p:nvSpPr>
        <p:spPr>
          <a:xfrm>
            <a:off x="2874584" y="294507"/>
            <a:ext cx="5060314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54276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E1FC5E83-9E76-6C64-EDBC-8A250456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6" y="417789"/>
            <a:ext cx="2019047" cy="76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21266B7A-EDC8-FAE3-E8CA-E96AC39B5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81" y="2497315"/>
            <a:ext cx="3524028" cy="201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1">
            <a:extLst>
              <a:ext uri="{FF2B5EF4-FFF2-40B4-BE49-F238E27FC236}">
                <a16:creationId xmlns:a16="http://schemas.microsoft.com/office/drawing/2014/main" id="{4CD60CFA-BEDD-DEB1-3FD2-4C3AC4541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952" y="2004184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54279" name="Rectangle 4">
            <a:extLst>
              <a:ext uri="{FF2B5EF4-FFF2-40B4-BE49-F238E27FC236}">
                <a16:creationId xmlns:a16="http://schemas.microsoft.com/office/drawing/2014/main" id="{12AED546-B0B2-4D61-39CA-2A849C1A5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466" y="2013489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320F9D-2E93-BE5A-C882-7560297E7550}"/>
              </a:ext>
            </a:extLst>
          </p:cNvPr>
          <p:cNvSpPr/>
          <p:nvPr/>
        </p:nvSpPr>
        <p:spPr>
          <a:xfrm>
            <a:off x="6345646" y="1964641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3F68BA-C8ED-A7E1-638C-713977251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41" y="2848625"/>
            <a:ext cx="2468880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rgbClr val="FFFF00"/>
                </a:solidFill>
                <a:latin typeface="Arial Black" panose="020B0A04020102020204" pitchFamily="34" charset="0"/>
              </a:rPr>
              <a:t>3 POINTS</a:t>
            </a:r>
          </a:p>
        </p:txBody>
      </p:sp>
      <p:sp>
        <p:nvSpPr>
          <p:cNvPr id="54286" name="TextBox 14">
            <a:extLst>
              <a:ext uri="{FF2B5EF4-FFF2-40B4-BE49-F238E27FC236}">
                <a16:creationId xmlns:a16="http://schemas.microsoft.com/office/drawing/2014/main" id="{1C0FCBB2-B848-B927-EF30-21581080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593" y="859747"/>
            <a:ext cx="7243448" cy="103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051" dirty="0"/>
              <a:t>                TO EARN TEAM SALES BONUS,</a:t>
            </a:r>
          </a:p>
          <a:p>
            <a:pPr algn="ctr" eaLnBrk="1" hangingPunct="1"/>
            <a:r>
              <a:rPr lang="en-US" altLang="en-US" sz="2051" dirty="0"/>
              <a:t>YOU NEED TO  DEVELOP A </a:t>
            </a:r>
            <a:r>
              <a:rPr lang="en-US" altLang="en-US" sz="2051" b="1" dirty="0">
                <a:solidFill>
                  <a:srgbClr val="FF0000"/>
                </a:solidFill>
              </a:rPr>
              <a:t>MINIMUM OF TWO SALES GROUP</a:t>
            </a:r>
          </a:p>
          <a:p>
            <a:pPr algn="ctr" eaLnBrk="1" hangingPunct="1"/>
            <a:r>
              <a:rPr lang="en-US" altLang="en-US" sz="2051" dirty="0"/>
              <a:t>                  UP TO A </a:t>
            </a:r>
            <a:r>
              <a:rPr lang="en-US" altLang="en-US" sz="2051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2" name="!! Prestige">
            <a:extLst>
              <a:ext uri="{FF2B5EF4-FFF2-40B4-BE49-F238E27FC236}">
                <a16:creationId xmlns:a16="http://schemas.microsoft.com/office/drawing/2014/main" id="{64F7390B-2B6D-4CAD-75E6-490ED7B76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97" y="2497315"/>
            <a:ext cx="2444162" cy="2428692"/>
          </a:xfrm>
          <a:prstGeom prst="rect">
            <a:avLst/>
          </a:prstGeom>
          <a:effectLst>
            <a:glow rad="266700">
              <a:schemeClr val="bg1">
                <a:alpha val="9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CEE282-3471-5529-1077-A108091D4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362" y="4347043"/>
            <a:ext cx="2665700" cy="59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20 POINTS</a:t>
            </a:r>
          </a:p>
        </p:txBody>
      </p:sp>
    </p:spTree>
    <p:extLst>
      <p:ext uri="{BB962C8B-B14F-4D97-AF65-F5344CB8AC3E}">
        <p14:creationId xmlns:p14="http://schemas.microsoft.com/office/powerpoint/2010/main" val="2746485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FFC9E-26B1-6C63-FDA2-8A2B483FE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09604BAA-9C49-9A0B-EB66-40D1D63C7241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6EDEEE-1786-5F25-EF75-34963BEFB1BF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3CD8AFAB-A185-402C-5E95-017543106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FED692E6-3A6F-6E83-0F51-DF22C4A9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4345F480-69EE-8905-9EF1-E433AB84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B562962-7290-9010-5351-40C69B7D7004}"/>
              </a:ext>
            </a:extLst>
          </p:cNvPr>
          <p:cNvSpPr/>
          <p:nvPr/>
        </p:nvSpPr>
        <p:spPr>
          <a:xfrm>
            <a:off x="4901625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AD3497A3-870B-6F2F-E697-7BCF805063E1}"/>
              </a:ext>
            </a:extLst>
          </p:cNvPr>
          <p:cNvSpPr/>
          <p:nvPr/>
        </p:nvSpPr>
        <p:spPr>
          <a:xfrm>
            <a:off x="4165091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78A0247-64C9-D1E9-04D7-6A37A0A4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8112DF-8831-1E30-B104-FE9D97C5F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F70E2F-D588-797C-EC5F-CDF3F171279D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920432D6-FBD2-16D9-D8AB-1CF419E70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D831BC-9A00-8D80-AA59-1A903CD87047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4A178EC-A49C-F875-B28B-E51744A66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DB421-1CDD-3EEC-A9E7-4AFDB878A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748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413271B-26EC-493D-AFB0-3A2EB01E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463411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8CD061-DBED-4C94-C84F-9AED1B55DEF3}"/>
              </a:ext>
            </a:extLst>
          </p:cNvPr>
          <p:cNvSpPr/>
          <p:nvPr/>
        </p:nvSpPr>
        <p:spPr>
          <a:xfrm>
            <a:off x="6780207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674F17-F4EB-64A9-362D-EC58020EA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36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CB3C2E2-CC9F-5914-1DC0-FA63AA0A8363}"/>
              </a:ext>
            </a:extLst>
          </p:cNvPr>
          <p:cNvCxnSpPr>
            <a:stCxn id="14" idx="2"/>
            <a:endCxn id="17" idx="2"/>
          </p:cNvCxnSpPr>
          <p:nvPr/>
        </p:nvCxnSpPr>
        <p:spPr>
          <a:xfrm rot="16200000" flipH="1">
            <a:off x="5612848" y="2640569"/>
            <a:ext cx="12700" cy="1603711"/>
          </a:xfrm>
          <a:prstGeom prst="bentConnector3">
            <a:avLst>
              <a:gd name="adj1" fmla="val 6600016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0E92000-68E3-2140-FDEC-B168958E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626" y="3541785"/>
            <a:ext cx="1500935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PAIRED POINTS</a:t>
            </a: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0501E9A2-0334-0652-ED7E-FBD9E8A1C430}"/>
              </a:ext>
            </a:extLst>
          </p:cNvPr>
          <p:cNvSpPr/>
          <p:nvPr/>
        </p:nvSpPr>
        <p:spPr>
          <a:xfrm>
            <a:off x="5698372" y="222198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611DE447-CEBC-7097-AB1E-6620A53C4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5996692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2AAEC74-86DE-2AB4-6C5F-2CB1C8EA0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454" y="4249508"/>
            <a:ext cx="2364148" cy="64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bg1"/>
                </a:solidFill>
                <a:latin typeface="Arboria Medium Italic" pitchFamily="50" charset="0"/>
              </a:rPr>
              <a:t>P1,200.00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929C03-FC25-0754-EC66-A82BBB67B938}"/>
                  </a:ext>
                </a:extLst>
              </p14:cNvPr>
              <p14:cNvContentPartPr/>
              <p14:nvPr/>
            </p14:nvContentPartPr>
            <p14:xfrm>
              <a:off x="6515280" y="3737880"/>
              <a:ext cx="1577520" cy="45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929C03-FC25-0754-EC66-A82BBB67B9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05920" y="3728520"/>
                <a:ext cx="1596240" cy="47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4461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4" grpId="0"/>
      <p:bldP spid="17" grpId="0"/>
      <p:bldP spid="22" grpId="0"/>
      <p:bldP spid="26" grpId="0" animBg="1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47D5A-4B4D-56F8-067C-BA606ED8E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DFE7EF-1156-45C4-8F9B-382A080EA0EE}"/>
              </a:ext>
            </a:extLst>
          </p:cNvPr>
          <p:cNvSpPr/>
          <p:nvPr/>
        </p:nvSpPr>
        <p:spPr>
          <a:xfrm>
            <a:off x="261755" y="3467643"/>
            <a:ext cx="3162831" cy="13673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!! Banner 2">
            <a:extLst>
              <a:ext uri="{FF2B5EF4-FFF2-40B4-BE49-F238E27FC236}">
                <a16:creationId xmlns:a16="http://schemas.microsoft.com/office/drawing/2014/main" id="{A2332CDC-F7FD-0AC1-F62B-D743A640561B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D455CA-A430-9281-81C8-90473CF12E57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7FF67E19-816F-8525-9BAA-CC10E52B7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88B4D713-5D46-DAE6-198E-0CFF4E3D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3B9F83E5-3F3C-0737-F2F4-152200FC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07A9E1E-B9BB-37E5-5DC4-C1868843FFFB}"/>
              </a:ext>
            </a:extLst>
          </p:cNvPr>
          <p:cNvSpPr/>
          <p:nvPr/>
        </p:nvSpPr>
        <p:spPr>
          <a:xfrm>
            <a:off x="4901625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DB2F7F01-8547-C54E-0790-71A37807492C}"/>
              </a:ext>
            </a:extLst>
          </p:cNvPr>
          <p:cNvSpPr/>
          <p:nvPr/>
        </p:nvSpPr>
        <p:spPr>
          <a:xfrm>
            <a:off x="4165091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87C69C9-4C22-1104-AA3C-AD3869C41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9BEBC0-F807-3423-2CCC-B94E0B1FE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624D6C-CC16-28C3-AE03-8E9E36F54BE7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CA4C7CCA-3ACD-8D87-F132-FC50B1429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FAC96-7B94-4059-4B35-8CFB7A3E0C5D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76A36951-930B-8D75-D136-8A2A3C6C6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0EEA5A-C35E-432B-3DB3-D9675FB6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748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D2A17AC9-8476-2D9A-282E-FFCA0462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463411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CDD637-53AD-FD7F-DEBE-022CE65CBA6D}"/>
              </a:ext>
            </a:extLst>
          </p:cNvPr>
          <p:cNvSpPr/>
          <p:nvPr/>
        </p:nvSpPr>
        <p:spPr>
          <a:xfrm>
            <a:off x="6780207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02BEEB-CD06-847C-E898-BA6CC7C6D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36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837DB2B-070C-FDA8-5FDC-8113FB8FE9DF}"/>
              </a:ext>
            </a:extLst>
          </p:cNvPr>
          <p:cNvCxnSpPr>
            <a:stCxn id="14" idx="2"/>
            <a:endCxn id="17" idx="2"/>
          </p:cNvCxnSpPr>
          <p:nvPr/>
        </p:nvCxnSpPr>
        <p:spPr>
          <a:xfrm rot="16200000" flipH="1">
            <a:off x="5612848" y="2640569"/>
            <a:ext cx="12700" cy="1603711"/>
          </a:xfrm>
          <a:prstGeom prst="bentConnector3">
            <a:avLst>
              <a:gd name="adj1" fmla="val 6600016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292855A-5708-77D2-8975-0CA975D48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626" y="3541785"/>
            <a:ext cx="1500935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PAIRED POINTS</a:t>
            </a: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0E6BF752-70BC-013B-2782-EC7908008546}"/>
              </a:ext>
            </a:extLst>
          </p:cNvPr>
          <p:cNvSpPr/>
          <p:nvPr/>
        </p:nvSpPr>
        <p:spPr>
          <a:xfrm>
            <a:off x="5698372" y="222198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8CBA2C1F-D38A-3FC8-AE44-087A94E1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5996692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42ED21B-4362-565E-8EBC-3452F2B34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454" y="4249508"/>
            <a:ext cx="2364148" cy="64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bg1"/>
                </a:solidFill>
                <a:latin typeface="Arboria Medium Italic" pitchFamily="50" charset="0"/>
              </a:rPr>
              <a:t>P1,200.00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869E5D52-ABF4-9723-FD03-8D331BB6D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25" y="3512467"/>
            <a:ext cx="3008265" cy="125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PH" sz="1900" dirty="0">
                <a:solidFill>
                  <a:sysClr val="windowText" lastClr="000000"/>
                </a:solidFill>
              </a:rPr>
              <a:t>YOU’LL EARN A BINARY PAIRING ANYTIME YOU HAVE TWO SALES GROUPS PAIRED UP</a:t>
            </a:r>
            <a:endParaRPr lang="en-US" altLang="en-US" sz="1900" dirty="0">
              <a:solidFill>
                <a:sysClr val="windowText" lastClr="000000"/>
              </a:solidFill>
              <a:latin typeface="Arboria Medium Itali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20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F2D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4994-F32B-35EA-1CD8-4C08F0486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FC597FB-7826-4669-C5DD-F2DCBC2955C1}"/>
              </a:ext>
            </a:extLst>
          </p:cNvPr>
          <p:cNvSpPr/>
          <p:nvPr/>
        </p:nvSpPr>
        <p:spPr>
          <a:xfrm>
            <a:off x="261755" y="3467643"/>
            <a:ext cx="3162831" cy="13673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!! Banner 2">
            <a:extLst>
              <a:ext uri="{FF2B5EF4-FFF2-40B4-BE49-F238E27FC236}">
                <a16:creationId xmlns:a16="http://schemas.microsoft.com/office/drawing/2014/main" id="{5660B336-E66F-30EE-F4EE-FFB7F30D7696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63A2E-CD53-A411-8D6E-0295BFC9DBE1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BB684176-8A54-13CE-EAA7-FCE9F1E5C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1807F0B4-7AE5-F93B-BD2F-FC1182685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D7C9455E-B5FA-59C0-E725-66E4C87B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F28952A-D216-DF01-2DD1-F83E6AA30680}"/>
              </a:ext>
            </a:extLst>
          </p:cNvPr>
          <p:cNvSpPr/>
          <p:nvPr/>
        </p:nvSpPr>
        <p:spPr>
          <a:xfrm>
            <a:off x="4901625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C920A8E9-FF77-2843-5788-BE1A820BE0F1}"/>
              </a:ext>
            </a:extLst>
          </p:cNvPr>
          <p:cNvSpPr/>
          <p:nvPr/>
        </p:nvSpPr>
        <p:spPr>
          <a:xfrm>
            <a:off x="4165091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91DC397-E64F-A584-18A1-42AA86092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6211ED-5628-79B7-9E96-60A5E4D1F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216E6-8225-2E1E-84B9-979D61C4B3AC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956E0BE5-FDE8-B498-1678-D96E18439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146813-AB4C-BFAB-8C72-FD31729C0162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E7764856-6C74-8464-7D48-27566D212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FF1670-BDFD-F7E4-C3DB-6A2D1251E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748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F6022346-08E8-797E-B2A9-02419FAA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463411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F3DDD8-80E1-FFD9-57F5-304FCF7E8EDE}"/>
              </a:ext>
            </a:extLst>
          </p:cNvPr>
          <p:cNvSpPr/>
          <p:nvPr/>
        </p:nvSpPr>
        <p:spPr>
          <a:xfrm>
            <a:off x="8405863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DCE14B-DB42-4D78-CA0F-E0488604A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892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5FBBF86-ECFA-E4C4-55DA-F27991BD29B7}"/>
              </a:ext>
            </a:extLst>
          </p:cNvPr>
          <p:cNvCxnSpPr/>
          <p:nvPr/>
        </p:nvCxnSpPr>
        <p:spPr>
          <a:xfrm rot="16200000" flipH="1">
            <a:off x="5612848" y="4764336"/>
            <a:ext cx="12700" cy="1603711"/>
          </a:xfrm>
          <a:prstGeom prst="bentConnector3">
            <a:avLst>
              <a:gd name="adj1" fmla="val 6600016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D6CEFCC-5299-B034-D2B4-E5DCB6645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626" y="5665552"/>
            <a:ext cx="1500935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PAIRED POINTS</a:t>
            </a: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1CF3C25F-BF6F-5EE2-FA62-E947EEAE4BD7}"/>
              </a:ext>
            </a:extLst>
          </p:cNvPr>
          <p:cNvSpPr/>
          <p:nvPr/>
        </p:nvSpPr>
        <p:spPr>
          <a:xfrm>
            <a:off x="7324028" y="222198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31F1FA0-A161-3CE8-0105-80572069D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622348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8552FA5-A744-F095-37E1-36632F79A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454" y="6373275"/>
            <a:ext cx="2364148" cy="64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bg1"/>
                </a:solidFill>
                <a:latin typeface="Arboria Medium Italic" pitchFamily="50" charset="0"/>
              </a:rPr>
              <a:t>P1,200.00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87E67397-F13D-82ED-8015-FA6C7D2E0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25" y="3512467"/>
            <a:ext cx="3008265" cy="125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PH" sz="1900" dirty="0">
                <a:solidFill>
                  <a:sysClr val="windowText" lastClr="000000"/>
                </a:solidFill>
              </a:rPr>
              <a:t>YOU’LL EARN A BINARY PAIRING ANYTIME YOU HAVE TWO SALES GROUPS PAIRED UP</a:t>
            </a:r>
            <a:endParaRPr lang="en-US" altLang="en-US" sz="1900" dirty="0">
              <a:solidFill>
                <a:sysClr val="windowText" lastClr="000000"/>
              </a:solidFill>
              <a:latin typeface="Arboria Medium Italic" pitchFamily="50" charset="0"/>
            </a:endParaRP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DDD7D10C-BF21-3C59-8317-3A8E07EC9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237" y="3467643"/>
            <a:ext cx="1765809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BINARY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B4C0BAA-9F44-0F13-94E9-6ED80CCF93F0}"/>
              </a:ext>
            </a:extLst>
          </p:cNvPr>
          <p:cNvCxnSpPr>
            <a:cxnSpLocks/>
            <a:stCxn id="14" idx="2"/>
            <a:endCxn id="17" idx="2"/>
          </p:cNvCxnSpPr>
          <p:nvPr/>
        </p:nvCxnSpPr>
        <p:spPr>
          <a:xfrm rot="16200000" flipH="1">
            <a:off x="6425676" y="1827741"/>
            <a:ext cx="12700" cy="3229367"/>
          </a:xfrm>
          <a:prstGeom prst="bentConnector3">
            <a:avLst>
              <a:gd name="adj1" fmla="val 4657142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203B1E6-F1C5-7F1F-0804-E1EC88775E94}"/>
                  </a:ext>
                </a:extLst>
              </p14:cNvPr>
              <p14:cNvContentPartPr/>
              <p14:nvPr/>
            </p14:nvContentPartPr>
            <p14:xfrm>
              <a:off x="8069760" y="418356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203B1E6-F1C5-7F1F-0804-E1EC88775E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60400" y="4174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0809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F2D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9B90F-FA82-93FB-1902-021239913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07A89F6-8748-430E-9A9C-F54EF5A7D823}"/>
              </a:ext>
            </a:extLst>
          </p:cNvPr>
          <p:cNvSpPr/>
          <p:nvPr/>
        </p:nvSpPr>
        <p:spPr>
          <a:xfrm>
            <a:off x="261755" y="3467643"/>
            <a:ext cx="3162831" cy="13673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!! Banner 2">
            <a:extLst>
              <a:ext uri="{FF2B5EF4-FFF2-40B4-BE49-F238E27FC236}">
                <a16:creationId xmlns:a16="http://schemas.microsoft.com/office/drawing/2014/main" id="{BE045B10-2F8E-6B08-5F5B-164BE25B4029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510056-4829-E889-EAD7-7BE5F460A67E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B90D0AD9-2D62-4C14-4859-CFEB50F4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766157F4-BDA9-9930-4CB7-BA567E5E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8F06874C-083E-55B8-D770-B4F165B8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8CC5851-D4F7-D44E-3135-9B664B488DA3}"/>
              </a:ext>
            </a:extLst>
          </p:cNvPr>
          <p:cNvSpPr/>
          <p:nvPr/>
        </p:nvSpPr>
        <p:spPr>
          <a:xfrm>
            <a:off x="6503629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E54F5D3D-789F-525F-6D1A-260AE399730E}"/>
              </a:ext>
            </a:extLst>
          </p:cNvPr>
          <p:cNvSpPr/>
          <p:nvPr/>
        </p:nvSpPr>
        <p:spPr>
          <a:xfrm>
            <a:off x="5767095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6571FCF-1203-EFA4-D308-C8B65DD67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BF8B94-AB59-08A6-618B-828D7478A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43184D-9148-E83A-F5FA-B12EAB1383D0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820FA99-A6C4-1CF6-1A46-84D270212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E6B211-4DAB-529D-D5AD-F910D0593E92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2F096C7F-8524-6101-CDED-4F24A17F6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A2E76F-B0A8-3E82-424D-ECEE0E76F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0752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36B2B09A-1B16-2D8F-1B06-8E0F437A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6065415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A42EAA-6AF6-243D-9702-7A9509EE97CB}"/>
              </a:ext>
            </a:extLst>
          </p:cNvPr>
          <p:cNvSpPr/>
          <p:nvPr/>
        </p:nvSpPr>
        <p:spPr>
          <a:xfrm>
            <a:off x="8405863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437A40-5128-87BA-D81A-F6E785B66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892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D00D0805-DF11-7F00-1E32-44D890FF34F9}"/>
              </a:ext>
            </a:extLst>
          </p:cNvPr>
          <p:cNvSpPr/>
          <p:nvPr/>
        </p:nvSpPr>
        <p:spPr>
          <a:xfrm>
            <a:off x="7324028" y="222198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BC51282C-1A64-7FD7-56D6-C2CFCD8B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622348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6">
            <a:extLst>
              <a:ext uri="{FF2B5EF4-FFF2-40B4-BE49-F238E27FC236}">
                <a16:creationId xmlns:a16="http://schemas.microsoft.com/office/drawing/2014/main" id="{96DC5AD7-E5E9-3B54-8934-4E17DB12C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25" y="3512467"/>
            <a:ext cx="3008265" cy="125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PH" sz="1900" dirty="0">
                <a:solidFill>
                  <a:sysClr val="windowText" lastClr="000000"/>
                </a:solidFill>
              </a:rPr>
              <a:t>YOU’LL EARN A BINARY PAIRING ANYTIME YOU HAVE TWO SALES GROUPS PAIRED UP</a:t>
            </a:r>
            <a:endParaRPr lang="en-US" altLang="en-US" sz="1900" dirty="0">
              <a:solidFill>
                <a:sysClr val="windowText" lastClr="000000"/>
              </a:solidFill>
              <a:latin typeface="Arboria Medium Italic" pitchFamily="50" charset="0"/>
            </a:endParaRP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84868FB0-0760-B6BB-762F-A2AA021CC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123" y="3743815"/>
            <a:ext cx="1765809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BINARY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AE8B370-ED36-7DBE-568B-67205162725A}"/>
              </a:ext>
            </a:extLst>
          </p:cNvPr>
          <p:cNvCxnSpPr>
            <a:cxnSpLocks/>
            <a:stCxn id="14" idx="2"/>
            <a:endCxn id="17" idx="2"/>
          </p:cNvCxnSpPr>
          <p:nvPr/>
        </p:nvCxnSpPr>
        <p:spPr>
          <a:xfrm rot="16200000" flipH="1">
            <a:off x="7226678" y="2628743"/>
            <a:ext cx="12700" cy="1627363"/>
          </a:xfrm>
          <a:prstGeom prst="bentConnector3">
            <a:avLst>
              <a:gd name="adj1" fmla="val 6400000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A4EA6A8-6BA5-4B90-7622-5D2C2721E910}"/>
                  </a:ext>
                </a:extLst>
              </p14:cNvPr>
              <p14:cNvContentPartPr/>
              <p14:nvPr/>
            </p14:nvContentPartPr>
            <p14:xfrm>
              <a:off x="8515440" y="411480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A4EA6A8-6BA5-4B90-7622-5D2C2721E91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06080" y="4105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7585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F2D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46901-ACEE-215A-046C-1C67045B2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7618D6BE-F4AE-54C7-F22D-F826EFD8ADC4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BF18C-D14B-5B93-36B5-A4B413E64DB3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3D535DE5-3C35-E00A-47B8-18F45772D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109F3159-7967-8BDB-C383-7DDAF414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DD0644C7-7DB8-0AE1-5813-A08C44530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CFE8805-0C1A-1D26-4082-F3871D65CBC8}"/>
              </a:ext>
            </a:extLst>
          </p:cNvPr>
          <p:cNvSpPr/>
          <p:nvPr/>
        </p:nvSpPr>
        <p:spPr>
          <a:xfrm>
            <a:off x="6503629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D948010B-A73A-A70F-8D50-7C92A358F85A}"/>
              </a:ext>
            </a:extLst>
          </p:cNvPr>
          <p:cNvSpPr/>
          <p:nvPr/>
        </p:nvSpPr>
        <p:spPr>
          <a:xfrm>
            <a:off x="5767095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E0396ED-0922-9347-688F-C7F7CFF80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E532537-B3B5-5308-1EAB-6F6DCF5B3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16E92A-661B-29D6-BB1C-C63D8F3E4910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F0A4864A-2999-2F7C-AC33-B62124DBD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03474-CE07-31D4-7C97-13D8AEDC0952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B69B80AA-11FC-EEAA-BDCF-47583F869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D0DA4A5-1EEB-9024-85C1-F499EE8B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6065415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2D1F4A-DF29-1F51-A557-645FF80D7F4D}"/>
              </a:ext>
            </a:extLst>
          </p:cNvPr>
          <p:cNvSpPr/>
          <p:nvPr/>
        </p:nvSpPr>
        <p:spPr>
          <a:xfrm>
            <a:off x="8405863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22598F95-33B1-D1D3-85EC-1B355574B47B}"/>
              </a:ext>
            </a:extLst>
          </p:cNvPr>
          <p:cNvSpPr/>
          <p:nvPr/>
        </p:nvSpPr>
        <p:spPr>
          <a:xfrm>
            <a:off x="7324028" y="222198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D8D1C538-A8BC-E757-407D-CC630DDE5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622348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8DD5F7-F39F-C851-A537-6BA0C295B194}"/>
              </a:ext>
            </a:extLst>
          </p:cNvPr>
          <p:cNvSpPr/>
          <p:nvPr/>
        </p:nvSpPr>
        <p:spPr>
          <a:xfrm>
            <a:off x="4893744" y="2512963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55204116-A919-3EB0-56A5-75074EB93E6F}"/>
              </a:ext>
            </a:extLst>
          </p:cNvPr>
          <p:cNvSpPr/>
          <p:nvPr/>
        </p:nvSpPr>
        <p:spPr>
          <a:xfrm>
            <a:off x="4157210" y="2202767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19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694DE603-25D0-08CA-633B-0D03B01B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455530" y="2407706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106ADDF5-B641-83A9-09E8-792E4CA8E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7505"/>
            <a:ext cx="9166680" cy="156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PH" sz="3200" b="1" dirty="0">
                <a:solidFill>
                  <a:srgbClr val="FFFF00"/>
                </a:solidFill>
              </a:rPr>
              <a:t>TRINARY IS PAID WHEN 3 SALES GROUPS PRODUCED POINTS SIMULTANEOUSLY </a:t>
            </a:r>
            <a:r>
              <a:rPr lang="en-US" sz="3200" b="1" dirty="0">
                <a:solidFill>
                  <a:srgbClr val="FFFF00"/>
                </a:solidFill>
              </a:rPr>
              <a:t>WITHIN THE ONE-HOUR PROCESSING PERIOD.</a:t>
            </a:r>
            <a:endParaRPr lang="en-US" altLang="en-US" sz="3200" b="1" dirty="0">
              <a:solidFill>
                <a:srgbClr val="FFFF00"/>
              </a:solidFill>
              <a:latin typeface="Arboria Medium Italic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88BE8F-F7D5-D28B-FC96-E884AF893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217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EF9CED-4048-A2DA-D48B-E61561175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6357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8830F0CD-F52D-B281-5893-D1C29F2A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588" y="3743815"/>
            <a:ext cx="1765809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BINARY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EE1F2E4E-0ABE-0564-47FF-C6476C4F8F99}"/>
              </a:ext>
            </a:extLst>
          </p:cNvPr>
          <p:cNvCxnSpPr>
            <a:cxnSpLocks/>
            <a:stCxn id="23" idx="2"/>
            <a:endCxn id="24" idx="2"/>
          </p:cNvCxnSpPr>
          <p:nvPr/>
        </p:nvCxnSpPr>
        <p:spPr>
          <a:xfrm rot="16200000" flipH="1">
            <a:off x="11133143" y="2628743"/>
            <a:ext cx="12700" cy="1627363"/>
          </a:xfrm>
          <a:prstGeom prst="bentConnector3">
            <a:avLst>
              <a:gd name="adj1" fmla="val 6400000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9FC658B-7A95-9A82-E914-C077D51BC325}"/>
                  </a:ext>
                </a:extLst>
              </p14:cNvPr>
              <p14:cNvContentPartPr/>
              <p14:nvPr/>
            </p14:nvContentPartPr>
            <p14:xfrm>
              <a:off x="8412480" y="41148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9FC658B-7A95-9A82-E914-C077D51BC3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3120" y="4105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189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24185-3656-1992-EEBF-289F7550C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2B7260A3-CC95-762C-3EDC-B77D451F61F0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3A7AB-1462-AC95-6E1E-2AB9F40C6222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74967B54-A2B5-7755-9AED-67777ACB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C54F0D3A-0B9C-A532-011A-D3A840C4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F437654F-E360-4BEA-64B0-5D7FB104F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114ABCA-BEA3-9190-1434-6736FE27B21E}"/>
              </a:ext>
            </a:extLst>
          </p:cNvPr>
          <p:cNvSpPr/>
          <p:nvPr/>
        </p:nvSpPr>
        <p:spPr>
          <a:xfrm>
            <a:off x="6503629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5DCED0C3-2784-3EBF-CE3A-C8FC5FEA558E}"/>
              </a:ext>
            </a:extLst>
          </p:cNvPr>
          <p:cNvSpPr/>
          <p:nvPr/>
        </p:nvSpPr>
        <p:spPr>
          <a:xfrm>
            <a:off x="5767095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88E6783-8548-AD32-E2BC-7649C8FBC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AC1DD4-DFD8-5DA5-FC09-DC2F19C83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5517D1-80D9-84F3-BC4C-B6660F29DF1E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4E1F6A79-D63E-4535-7E9A-3C6344EB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6F0D5-B97E-C94D-9F02-2744D580AA43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DD0B9EE7-A23B-8830-DC46-4EF7E1571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CD1FDE46-423C-40BD-C91C-3EEFD3817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6065415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9A9F7C-388E-D23E-5386-0BEE51300F3D}"/>
              </a:ext>
            </a:extLst>
          </p:cNvPr>
          <p:cNvSpPr/>
          <p:nvPr/>
        </p:nvSpPr>
        <p:spPr>
          <a:xfrm>
            <a:off x="8405863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43ECA6D0-8B28-576F-F8C4-3490AB2372D9}"/>
              </a:ext>
            </a:extLst>
          </p:cNvPr>
          <p:cNvSpPr/>
          <p:nvPr/>
        </p:nvSpPr>
        <p:spPr>
          <a:xfrm>
            <a:off x="7324028" y="222198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6AC2409A-7101-4EC9-8328-16E130B1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622348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41585F-BB04-A96A-6D49-834F79349289}"/>
              </a:ext>
            </a:extLst>
          </p:cNvPr>
          <p:cNvSpPr/>
          <p:nvPr/>
        </p:nvSpPr>
        <p:spPr>
          <a:xfrm>
            <a:off x="4893744" y="2512963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81427234-5FA6-6964-E5FB-FCBE578E8E77}"/>
              </a:ext>
            </a:extLst>
          </p:cNvPr>
          <p:cNvSpPr/>
          <p:nvPr/>
        </p:nvSpPr>
        <p:spPr>
          <a:xfrm>
            <a:off x="4157210" y="2202767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19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412587DF-9E9E-5021-12BC-351E2FCB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455530" y="2407706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E59912-B010-1D12-2CE2-4C3EA287D371}"/>
              </a:ext>
            </a:extLst>
          </p:cNvPr>
          <p:cNvSpPr/>
          <p:nvPr/>
        </p:nvSpPr>
        <p:spPr>
          <a:xfrm>
            <a:off x="261755" y="3467643"/>
            <a:ext cx="3162831" cy="14502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58B5AB8-D819-3711-65F8-A3EA3660D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5" y="3549351"/>
            <a:ext cx="3008265" cy="13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PH" sz="1600" b="1" dirty="0"/>
              <a:t>TRINARY IS PAID WHEN 3 SALES GROUPS PRODUCED POINTS SIMULTANEOUSLY </a:t>
            </a:r>
            <a:r>
              <a:rPr lang="en-US" sz="1600" b="1" dirty="0"/>
              <a:t>WITHIN THE ONE-HOUR PROCESSING PERIOD.</a:t>
            </a:r>
            <a:endParaRPr lang="en-US" altLang="en-US" sz="1600" b="1" dirty="0">
              <a:latin typeface="Arboria Medium Italic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A0622-9DD5-01F4-7C79-3FA8CF374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748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ECAB9-B5CE-81BB-A0B1-E1B4ED5C3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36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8 POINTS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DE595-CF76-C6CF-6B18-13852360F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089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12 POINTS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2AD18393-D208-0DE4-310C-D8822E70D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962" y="3467643"/>
            <a:ext cx="5148217" cy="138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US" sz="2800" dirty="0">
                <a:solidFill>
                  <a:srgbClr val="FFFF00"/>
                </a:solidFill>
              </a:rPr>
              <a:t>THE SYSTEM FIRST LOOKS FOR THE GROUP WITH THE HIGHEST POINT PRODUCTION</a:t>
            </a:r>
            <a:endParaRPr lang="en-US" altLang="en-US" sz="6000" b="1" dirty="0">
              <a:solidFill>
                <a:srgbClr val="FFFF00"/>
              </a:solidFill>
              <a:latin typeface="Arboria Medium Italic" pitchFamily="50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427D4-5238-D438-7A68-B1E6FCA0C531}"/>
                  </a:ext>
                </a:extLst>
              </p14:cNvPr>
              <p14:cNvContentPartPr/>
              <p14:nvPr/>
            </p14:nvContentPartPr>
            <p14:xfrm>
              <a:off x="8412480" y="4114800"/>
              <a:ext cx="126000" cy="731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427D4-5238-D438-7A68-B1E6FCA0C5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3120" y="4105440"/>
                <a:ext cx="144720" cy="75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7954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  <p:bldP spid="3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FDE24-8311-E537-D579-93D636AC1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0C8A5A19-C446-361C-CEC5-E0DA210A1EF8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EC944-C07F-0361-B558-35A3437A52FA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19B5CAE8-627E-A8A0-A9D9-CF2D8958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222CAFDF-7309-414B-43DD-7D2431EE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FF1FF173-94FB-B716-9D0B-D686B976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1A3EC4F-7C3A-A36F-CBC9-BCAA9F8A311F}"/>
              </a:ext>
            </a:extLst>
          </p:cNvPr>
          <p:cNvSpPr/>
          <p:nvPr/>
        </p:nvSpPr>
        <p:spPr>
          <a:xfrm>
            <a:off x="6503629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87DFF012-EDA7-40A3-70A9-7979F85850F1}"/>
              </a:ext>
            </a:extLst>
          </p:cNvPr>
          <p:cNvSpPr/>
          <p:nvPr/>
        </p:nvSpPr>
        <p:spPr>
          <a:xfrm>
            <a:off x="5767095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EFC65F9-39A8-B1C6-5F4B-FAF1C826C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B1A2E0-64DA-F355-75B5-E0717668B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ED73E0-58C0-33E0-2723-236C1B5C188D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1FC6575F-B448-4025-23F9-D28F735D6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D19B0-D965-1B24-7B66-3EE6089B13A9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BF8C8D96-6C0F-0EAA-272D-1F777FF2B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9B70473F-A570-186C-2556-524549ADA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6065415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307E91-FEB7-0283-9C67-C54ED8852CE9}"/>
              </a:ext>
            </a:extLst>
          </p:cNvPr>
          <p:cNvSpPr/>
          <p:nvPr/>
        </p:nvSpPr>
        <p:spPr>
          <a:xfrm>
            <a:off x="8405863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279CF58C-585F-2E37-8EFB-2D013FDFF91B}"/>
              </a:ext>
            </a:extLst>
          </p:cNvPr>
          <p:cNvSpPr/>
          <p:nvPr/>
        </p:nvSpPr>
        <p:spPr>
          <a:xfrm>
            <a:off x="7324028" y="2221982"/>
            <a:ext cx="1311058" cy="859402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EF9020A-75B9-01A5-2B10-9F527EF2C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622348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99E1C6-856C-5259-3B26-74C0CEC441CB}"/>
              </a:ext>
            </a:extLst>
          </p:cNvPr>
          <p:cNvSpPr/>
          <p:nvPr/>
        </p:nvSpPr>
        <p:spPr>
          <a:xfrm>
            <a:off x="4893744" y="2512963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40FE33CD-0CDD-0499-B623-B94ED419BDDD}"/>
              </a:ext>
            </a:extLst>
          </p:cNvPr>
          <p:cNvSpPr/>
          <p:nvPr/>
        </p:nvSpPr>
        <p:spPr>
          <a:xfrm>
            <a:off x="4157210" y="2202767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19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E7C55E5-EE69-F009-30BD-8FB57C8D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455530" y="2407706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4AE973-28C5-D034-53D4-20642DDB64EA}"/>
              </a:ext>
            </a:extLst>
          </p:cNvPr>
          <p:cNvSpPr/>
          <p:nvPr/>
        </p:nvSpPr>
        <p:spPr>
          <a:xfrm>
            <a:off x="261755" y="3467643"/>
            <a:ext cx="3162831" cy="14502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D15BDCAC-3C87-D7AA-0366-45687D055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5" y="3549351"/>
            <a:ext cx="3008265" cy="13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PH" sz="1600" b="1" dirty="0"/>
              <a:t>TRINARY IS PAID WHEN 3 SALES GROUPS PRODUCED POINTS SIMULTANEOUSLY </a:t>
            </a:r>
            <a:r>
              <a:rPr lang="en-US" sz="1600" b="1" dirty="0"/>
              <a:t>WITHIN THE ONE-HOUR PROCESSING PERIOD.</a:t>
            </a:r>
            <a:endParaRPr lang="en-US" altLang="en-US" sz="1600" b="1" dirty="0">
              <a:latin typeface="Arboria Medium Italic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E17DE3-73A0-ACC1-C82B-AFDE35245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748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415EA1-627F-BCE8-B1B7-7381E5058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36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8 POINTS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5E686F-B54F-1A1A-A90D-510DA78CC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089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12 POINTS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DEB4CB1F-95DD-1CFF-1D2C-588FD4D49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962" y="3467643"/>
            <a:ext cx="5148217" cy="138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US" sz="2800" dirty="0">
                <a:solidFill>
                  <a:srgbClr val="FFFF00"/>
                </a:solidFill>
              </a:rPr>
              <a:t>THE SYSTEM FIRST LOOKS FOR THE GROUP WITH THE HIGHEST POINT PRODUCTION</a:t>
            </a:r>
            <a:endParaRPr lang="en-US" altLang="en-US" sz="6000" b="1" dirty="0">
              <a:solidFill>
                <a:srgbClr val="FFFF00"/>
              </a:solidFill>
              <a:latin typeface="Arboria Medium Italic" pitchFamily="50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11116B8-CAE0-4408-0DBF-FC7FFE42A11C}"/>
                  </a:ext>
                </a:extLst>
              </p14:cNvPr>
              <p14:cNvContentPartPr/>
              <p14:nvPr/>
            </p14:nvContentPartPr>
            <p14:xfrm>
              <a:off x="8366760" y="474372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11116B8-CAE0-4408-0DBF-FC7FFE42A1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57400" y="47343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69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95F7F-E202-07A2-2B02-BD707522A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AF438FB8-AB32-B746-A501-39AE886E90C7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D4C8A-2131-75F7-0C50-6D785C34CFC2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B1C47FAF-A341-489B-6E4E-EB3023345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30A562B1-89CD-9380-7588-BACC0D59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E8353150-8992-BFCB-419E-1FC5DE7A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7A58A5-A4D2-FA73-5444-C173D012A45B}"/>
              </a:ext>
            </a:extLst>
          </p:cNvPr>
          <p:cNvSpPr/>
          <p:nvPr/>
        </p:nvSpPr>
        <p:spPr>
          <a:xfrm>
            <a:off x="6503629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C52152E3-766A-12AA-B34E-8F5CE829F09D}"/>
              </a:ext>
            </a:extLst>
          </p:cNvPr>
          <p:cNvSpPr/>
          <p:nvPr/>
        </p:nvSpPr>
        <p:spPr>
          <a:xfrm>
            <a:off x="5767095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EC0202B-189F-1447-060A-AFC36A0A9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8D00AED-FB56-158F-386A-4CE8A1890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28020E-0253-BBDD-A324-110617820D45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4AC5F43B-6028-D4A7-47DA-CB8E93B8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79DF59-14F4-C96D-374C-01D237ED2DB8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90DB8E9A-AB38-013B-3AFB-85EC9CAEC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FBCE67A7-4EFE-8F8A-A024-FDF01DB80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6065415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D1B0D0-AE03-0B08-63B2-7231B1DCB807}"/>
              </a:ext>
            </a:extLst>
          </p:cNvPr>
          <p:cNvSpPr/>
          <p:nvPr/>
        </p:nvSpPr>
        <p:spPr>
          <a:xfrm>
            <a:off x="8405863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BFA9C528-F83C-0000-F7E1-0C7E884A8080}"/>
              </a:ext>
            </a:extLst>
          </p:cNvPr>
          <p:cNvSpPr/>
          <p:nvPr/>
        </p:nvSpPr>
        <p:spPr>
          <a:xfrm>
            <a:off x="7324028" y="2221982"/>
            <a:ext cx="1311058" cy="859402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D60B523-7238-4CFD-F663-917060FBB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622348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B1F99C3-F1DF-05B4-F22C-CF5325675176}"/>
              </a:ext>
            </a:extLst>
          </p:cNvPr>
          <p:cNvSpPr/>
          <p:nvPr/>
        </p:nvSpPr>
        <p:spPr>
          <a:xfrm>
            <a:off x="4893744" y="2512963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FA023DA6-DA6C-D302-775D-D3F80568FA1A}"/>
              </a:ext>
            </a:extLst>
          </p:cNvPr>
          <p:cNvSpPr/>
          <p:nvPr/>
        </p:nvSpPr>
        <p:spPr>
          <a:xfrm>
            <a:off x="4157210" y="2202767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19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D9D2D97-CEF4-07F5-C6C3-2B799541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455530" y="2407706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9141B4-06DC-8095-8281-EE9D12BF4552}"/>
              </a:ext>
            </a:extLst>
          </p:cNvPr>
          <p:cNvSpPr/>
          <p:nvPr/>
        </p:nvSpPr>
        <p:spPr>
          <a:xfrm>
            <a:off x="261755" y="3467643"/>
            <a:ext cx="3162831" cy="14502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CCFB8325-3D6F-11E7-0BCA-378883E3F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5" y="3549351"/>
            <a:ext cx="3008265" cy="13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PH" sz="1600" b="1" dirty="0"/>
              <a:t>TRINARY IS PAID WHEN 3 SALES GROUPS PRODUCED POINTS SIMULTANEOUSLY </a:t>
            </a:r>
            <a:r>
              <a:rPr lang="en-US" sz="1600" b="1" dirty="0"/>
              <a:t>WITHIN THE ONE-HOUR PROCESSING PERIOD.</a:t>
            </a:r>
            <a:endParaRPr lang="en-US" altLang="en-US" sz="1600" b="1" dirty="0">
              <a:latin typeface="Arboria Medium Italic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BAD79-C3DA-45FB-B444-22A6F7FB6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748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46BF81-A2FA-71CA-320C-87A8D8AA6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36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8 POINTS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4FE6D6-37A8-F11A-6BDD-7A41CDEB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089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12 POINTS</a:t>
            </a:r>
          </a:p>
        </p:txBody>
      </p:sp>
    </p:spTree>
    <p:extLst>
      <p:ext uri="{BB962C8B-B14F-4D97-AF65-F5344CB8AC3E}">
        <p14:creationId xmlns:p14="http://schemas.microsoft.com/office/powerpoint/2010/main" val="336424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90075-91A2-AE07-5134-79342F78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INvite">
            <a:extLst>
              <a:ext uri="{FF2B5EF4-FFF2-40B4-BE49-F238E27FC236}">
                <a16:creationId xmlns:a16="http://schemas.microsoft.com/office/drawing/2014/main" id="{4BCBE890-122B-686D-728F-87F440889BE9}"/>
              </a:ext>
            </a:extLst>
          </p:cNvPr>
          <p:cNvSpPr/>
          <p:nvPr/>
        </p:nvSpPr>
        <p:spPr>
          <a:xfrm>
            <a:off x="1202356" y="0"/>
            <a:ext cx="492993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We Invite You To Join</a:t>
            </a:r>
          </a:p>
          <a:p>
            <a:pPr algn="ctr"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Our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2E13B-5CE4-8594-40A0-1A2457FB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28" y="745770"/>
            <a:ext cx="2756204" cy="4582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3AAEA0-DF00-8E96-CA44-7394B725B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28" y="1177246"/>
            <a:ext cx="5197588" cy="129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989" tIns="24494" rIns="48989" bIns="24494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4050" b="1" dirty="0">
                <a:solidFill>
                  <a:srgbClr val="FFFF00"/>
                </a:solidFill>
                <a:latin typeface="Arpona SemiBold" panose="020A0004040505080804" pitchFamily="18" charset="0"/>
              </a:rPr>
              <a:t>Simply Use Our Products</a:t>
            </a:r>
          </a:p>
        </p:txBody>
      </p: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0E812932-FC0A-F6B3-DF28-2652A330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1471369" y="2860043"/>
            <a:ext cx="4077089" cy="239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F46853-C68A-02AB-F99A-7FEDC741FC96}"/>
              </a:ext>
            </a:extLst>
          </p:cNvPr>
          <p:cNvSpPr/>
          <p:nvPr/>
        </p:nvSpPr>
        <p:spPr>
          <a:xfrm>
            <a:off x="1830292" y="2473205"/>
            <a:ext cx="328840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P6,980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B457F64-A38D-3518-DF0E-CA1A210FF6E6}"/>
                  </a:ext>
                </a:extLst>
              </p14:cNvPr>
              <p14:cNvContentPartPr/>
              <p14:nvPr/>
            </p14:nvContentPartPr>
            <p14:xfrm>
              <a:off x="6092280" y="4309200"/>
              <a:ext cx="11880" cy="46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B457F64-A38D-3518-DF0E-CA1A210FF6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82920" y="4299840"/>
                <a:ext cx="30600" cy="6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1591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B8D88-6E6B-DF3A-BC65-78B8037D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9E586723-480E-1979-0D4D-F026F0221D9B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56C73-33F3-1CBB-06E1-F8E93BA7C386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E6F5FC23-3948-0F35-D5D9-6441945D0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4D6BC28F-30FB-7D4F-CA0D-9F7A7F61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EE89DE5D-37A8-DF24-602A-AB2C25D8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7700349-1A6A-081B-83D2-56E1D1C13B56}"/>
              </a:ext>
            </a:extLst>
          </p:cNvPr>
          <p:cNvSpPr/>
          <p:nvPr/>
        </p:nvSpPr>
        <p:spPr>
          <a:xfrm>
            <a:off x="6503629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9FDDAB19-B64C-6C09-CC7F-9211E4577F25}"/>
              </a:ext>
            </a:extLst>
          </p:cNvPr>
          <p:cNvSpPr/>
          <p:nvPr/>
        </p:nvSpPr>
        <p:spPr>
          <a:xfrm>
            <a:off x="5767095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5111C40-59E8-06C6-B05C-E81BCFCA8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FED227-E9D2-2FC0-00A4-554A6532B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F5F570-4090-0B65-479B-846D76963E9C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1FE4A7C3-CA61-AEDE-70E5-C1D529FEE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2DE530-6FE9-4AFB-942C-E9E73582FA89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FF784838-40F4-9BC1-FC1B-15E49CA79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DA33C9CA-D9F9-BDD0-B219-A555F85A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6065415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7862CC-314F-9B74-0295-E91DDEB2EF1D}"/>
              </a:ext>
            </a:extLst>
          </p:cNvPr>
          <p:cNvSpPr/>
          <p:nvPr/>
        </p:nvSpPr>
        <p:spPr>
          <a:xfrm>
            <a:off x="8405863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50EA9EA6-498C-D147-2B4F-0EF57F4E80A1}"/>
              </a:ext>
            </a:extLst>
          </p:cNvPr>
          <p:cNvSpPr/>
          <p:nvPr/>
        </p:nvSpPr>
        <p:spPr>
          <a:xfrm>
            <a:off x="7324028" y="2221982"/>
            <a:ext cx="1311058" cy="859402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104FB1E-4D12-129E-FACE-6919D32CC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622348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0C9E09-5E15-14FE-74E6-806F7835BCFD}"/>
              </a:ext>
            </a:extLst>
          </p:cNvPr>
          <p:cNvSpPr/>
          <p:nvPr/>
        </p:nvSpPr>
        <p:spPr>
          <a:xfrm>
            <a:off x="4893744" y="2512963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914DD011-00AE-E929-E037-8A19458AEE84}"/>
              </a:ext>
            </a:extLst>
          </p:cNvPr>
          <p:cNvSpPr/>
          <p:nvPr/>
        </p:nvSpPr>
        <p:spPr>
          <a:xfrm>
            <a:off x="4157210" y="2202767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19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875A56F-FA39-D480-6C29-33A914F9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455530" y="2407706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DC71277-3D8D-D86F-E1C7-519BE88C5F09}"/>
              </a:ext>
            </a:extLst>
          </p:cNvPr>
          <p:cNvSpPr/>
          <p:nvPr/>
        </p:nvSpPr>
        <p:spPr>
          <a:xfrm>
            <a:off x="261755" y="3467643"/>
            <a:ext cx="3162831" cy="14502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3DF3904B-B989-DE8A-2097-5DD3A9EDE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5" y="3549351"/>
            <a:ext cx="3008265" cy="13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PH" sz="1600" b="1" dirty="0"/>
              <a:t>TRINARY IS PAID WHEN 3 SALES GROUPS PRODUCED POINTS SIMULTANEOUSLY </a:t>
            </a:r>
            <a:r>
              <a:rPr lang="en-US" sz="1600" b="1" dirty="0"/>
              <a:t>WITHIN THE ONE-HOUR PROCESSING PERIOD.</a:t>
            </a:r>
            <a:endParaRPr lang="en-US" altLang="en-US" sz="1600" b="1" dirty="0">
              <a:latin typeface="Arboria Medium Italic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56764-8D11-9ACD-511E-2310E16D4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748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4F370-6468-F234-76A5-5E547D24A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36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8 POINTS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6D5F30-5E0C-3D59-6909-ED69324BA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089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12 POINTS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A27FF2-3691-C141-E910-C457CF806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3" y="3418553"/>
            <a:ext cx="4020457" cy="950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96F9AA-E01F-C317-61F7-95C3F0A9B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20" y="3233419"/>
            <a:ext cx="1930159" cy="6603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B306002-99DC-0474-64F1-DAB286A67BF5}"/>
                  </a:ext>
                </a:extLst>
              </p14:cNvPr>
              <p14:cNvContentPartPr/>
              <p14:nvPr/>
            </p14:nvContentPartPr>
            <p14:xfrm>
              <a:off x="7966800" y="4480560"/>
              <a:ext cx="11880" cy="118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B306002-99DC-0474-64F1-DAB286A67BF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57440" y="4471200"/>
                <a:ext cx="30600" cy="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0538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BFB74-A034-F341-6208-4A0AB06F1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B25B3481-CC40-5136-E1DC-CD57FC35C31E}"/>
              </a:ext>
            </a:extLst>
          </p:cNvPr>
          <p:cNvSpPr/>
          <p:nvPr/>
        </p:nvSpPr>
        <p:spPr>
          <a:xfrm>
            <a:off x="472267" y="137497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FB03A7-0D4F-EBB5-2732-BF092D03C9FD}"/>
              </a:ext>
            </a:extLst>
          </p:cNvPr>
          <p:cNvSpPr/>
          <p:nvPr/>
        </p:nvSpPr>
        <p:spPr>
          <a:xfrm>
            <a:off x="1146654" y="137497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307AEF1B-46CA-232F-946C-6EB2F649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2" y="471291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6B98610C-51B7-FF8C-B6D6-5C02841A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F41E4871-2729-661E-D417-3EC3D6F0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7" y="-153201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41AA79A-4220-BF5A-EDBE-49DE9249E027}"/>
              </a:ext>
            </a:extLst>
          </p:cNvPr>
          <p:cNvSpPr/>
          <p:nvPr/>
        </p:nvSpPr>
        <p:spPr>
          <a:xfrm>
            <a:off x="6503629" y="252506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D4799B3C-C784-0F4A-5ADA-B36E2F089F6D}"/>
              </a:ext>
            </a:extLst>
          </p:cNvPr>
          <p:cNvSpPr/>
          <p:nvPr/>
        </p:nvSpPr>
        <p:spPr>
          <a:xfrm>
            <a:off x="5767095" y="2214872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CA43ACC-F90F-935C-0A2C-DFA4A6A75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86" y="1061807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27CD15-A564-400D-BC9D-C053886C9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00" y="1324655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31A6C4-974C-2E7C-2C73-F34B51B95504}"/>
              </a:ext>
            </a:extLst>
          </p:cNvPr>
          <p:cNvSpPr/>
          <p:nvPr/>
        </p:nvSpPr>
        <p:spPr>
          <a:xfrm>
            <a:off x="1302028" y="158052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F0784B42-551A-ADE9-E8F1-FBAEF762C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68" y="2074889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C1E4FD-3DE3-CD16-FF15-DDFE7F1F9BD6}"/>
              </a:ext>
            </a:extLst>
          </p:cNvPr>
          <p:cNvSpPr/>
          <p:nvPr/>
        </p:nvSpPr>
        <p:spPr>
          <a:xfrm>
            <a:off x="801566" y="2391236"/>
            <a:ext cx="2328412" cy="7826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D246EF42-F683-3FEF-A559-BBB074355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21" y="2921082"/>
            <a:ext cx="3373050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02CDF77-13BA-18FC-B910-D30B061F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6065415" y="241981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1CF88C-AE10-764B-971E-2EB809F8662D}"/>
              </a:ext>
            </a:extLst>
          </p:cNvPr>
          <p:cNvSpPr/>
          <p:nvPr/>
        </p:nvSpPr>
        <p:spPr>
          <a:xfrm>
            <a:off x="8405863" y="2508998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9940DEEF-4C25-0EB7-A59E-6F1E42B572E5}"/>
              </a:ext>
            </a:extLst>
          </p:cNvPr>
          <p:cNvSpPr/>
          <p:nvPr/>
        </p:nvSpPr>
        <p:spPr>
          <a:xfrm>
            <a:off x="7324028" y="2221982"/>
            <a:ext cx="1311058" cy="859402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4521C93-5236-3787-B197-3D5CA3D78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622348" y="2426921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267E8A-68EB-FB5F-24AC-E0BDA56C141A}"/>
              </a:ext>
            </a:extLst>
          </p:cNvPr>
          <p:cNvSpPr/>
          <p:nvPr/>
        </p:nvSpPr>
        <p:spPr>
          <a:xfrm>
            <a:off x="4893744" y="2512963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EA109A74-289F-54CE-452B-10E42542C293}"/>
              </a:ext>
            </a:extLst>
          </p:cNvPr>
          <p:cNvSpPr/>
          <p:nvPr/>
        </p:nvSpPr>
        <p:spPr>
          <a:xfrm>
            <a:off x="4157210" y="2202767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19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391515DE-078A-82A4-5943-A4B4A04C7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4455530" y="2407706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D192C1D-00EE-6DB1-0E1D-32E6697394E4}"/>
              </a:ext>
            </a:extLst>
          </p:cNvPr>
          <p:cNvSpPr/>
          <p:nvPr/>
        </p:nvSpPr>
        <p:spPr>
          <a:xfrm>
            <a:off x="261755" y="3467643"/>
            <a:ext cx="3162831" cy="14502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5EC12250-9EA1-8B62-F278-241963E0F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5" y="3549351"/>
            <a:ext cx="3008265" cy="13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/>
            <a:r>
              <a:rPr lang="en-PH" sz="1600" b="1" dirty="0"/>
              <a:t>TRINARY IS PAID WHEN 3 SALES GROUPS PRODUCED POINTS SIMULTANEOUSLY </a:t>
            </a:r>
            <a:r>
              <a:rPr lang="en-US" sz="1600" b="1" dirty="0"/>
              <a:t>WITHIN THE ONE-HOUR PROCESSING PERIOD.</a:t>
            </a:r>
            <a:endParaRPr lang="en-US" altLang="en-US" sz="1600" b="1" dirty="0">
              <a:latin typeface="Arboria Medium Italic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BC05BE-D1C2-A1DD-C372-CB90393E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748" y="3029065"/>
            <a:ext cx="1504489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43065B-59C3-5CA8-7EA2-2A70AE2A8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36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8 POINTS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FC43B6-AEF3-CF74-F5AD-5B8309819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089" y="3029065"/>
            <a:ext cx="1500935" cy="4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12 POINTS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286B5AF1-B838-8DEF-E78C-E67527EE4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593" y="4405681"/>
            <a:ext cx="1263667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3 PAIRS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422132AD-9142-C964-B2F4-0D21CF3D9774}"/>
              </a:ext>
            </a:extLst>
          </p:cNvPr>
          <p:cNvCxnSpPr>
            <a:cxnSpLocks/>
            <a:stCxn id="3" idx="2"/>
            <a:endCxn id="14" idx="2"/>
          </p:cNvCxnSpPr>
          <p:nvPr/>
        </p:nvCxnSpPr>
        <p:spPr>
          <a:xfrm rot="16200000" flipH="1">
            <a:off x="6395275" y="1858143"/>
            <a:ext cx="12700" cy="3168564"/>
          </a:xfrm>
          <a:prstGeom prst="bentConnector3">
            <a:avLst>
              <a:gd name="adj1" fmla="val 12525000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85AD8F7-82F0-DAF0-A2CB-D806CB525BC1}"/>
              </a:ext>
            </a:extLst>
          </p:cNvPr>
          <p:cNvSpPr/>
          <p:nvPr/>
        </p:nvSpPr>
        <p:spPr>
          <a:xfrm>
            <a:off x="4157210" y="3173928"/>
            <a:ext cx="1311058" cy="185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EDAB93B8-98FA-3DD3-1A04-2EEC485EB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068" y="4624756"/>
            <a:ext cx="1263667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P1,200.00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91822548-05F3-C645-A2A5-743FB637B6E6}"/>
              </a:ext>
            </a:extLst>
          </p:cNvPr>
          <p:cNvCxnSpPr>
            <a:cxnSpLocks/>
            <a:stCxn id="9" idx="2"/>
            <a:endCxn id="14" idx="2"/>
          </p:cNvCxnSpPr>
          <p:nvPr/>
        </p:nvCxnSpPr>
        <p:spPr>
          <a:xfrm rot="16200000" flipH="1">
            <a:off x="7197130" y="2659998"/>
            <a:ext cx="12700" cy="1564853"/>
          </a:xfrm>
          <a:prstGeom prst="bentConnector3">
            <a:avLst>
              <a:gd name="adj1" fmla="val 5775016"/>
            </a:avLst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16">
            <a:extLst>
              <a:ext uri="{FF2B5EF4-FFF2-40B4-BE49-F238E27FC236}">
                <a16:creationId xmlns:a16="http://schemas.microsoft.com/office/drawing/2014/main" id="{79BDA650-D840-E2B8-8E66-933B54CC5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934" y="3581890"/>
            <a:ext cx="1266639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8 PAIRS</a:t>
            </a:r>
          </a:p>
        </p:txBody>
      </p:sp>
      <p:sp>
        <p:nvSpPr>
          <p:cNvPr id="41" name="Rectangle 16">
            <a:extLst>
              <a:ext uri="{FF2B5EF4-FFF2-40B4-BE49-F238E27FC236}">
                <a16:creationId xmlns:a16="http://schemas.microsoft.com/office/drawing/2014/main" id="{47D400BA-9B35-79B5-A2CF-7EB0DF945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360" y="3800965"/>
            <a:ext cx="1266640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P3,200.00</a:t>
            </a:r>
          </a:p>
        </p:txBody>
      </p:sp>
      <p:pic>
        <p:nvPicPr>
          <p:cNvPr id="44" name="!! SMS" descr="A hand holding a phone&#10;&#10;Description automatically generated">
            <a:extLst>
              <a:ext uri="{FF2B5EF4-FFF2-40B4-BE49-F238E27FC236}">
                <a16:creationId xmlns:a16="http://schemas.microsoft.com/office/drawing/2014/main" id="{E6A95487-18BB-3D8D-5042-5337EEF3E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33" y="124997"/>
            <a:ext cx="3361523" cy="489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CACABD9-5B92-BC43-35AA-499A18A6C140}"/>
                  </a:ext>
                </a:extLst>
              </p14:cNvPr>
              <p14:cNvContentPartPr/>
              <p14:nvPr/>
            </p14:nvContentPartPr>
            <p14:xfrm>
              <a:off x="7601040" y="3977640"/>
              <a:ext cx="263160" cy="469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CACABD9-5B92-BC43-35AA-499A18A6C1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1680" y="3968280"/>
                <a:ext cx="281880" cy="48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8058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40" grpId="0"/>
      <p:bldP spid="4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!! SMS">
            <a:extLst>
              <a:ext uri="{FF2B5EF4-FFF2-40B4-BE49-F238E27FC236}">
                <a16:creationId xmlns:a16="http://schemas.microsoft.com/office/drawing/2014/main" id="{139DB774-8278-C4BF-7E88-CDA5533A3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19893" r="29497" b="13179"/>
          <a:stretch>
            <a:fillRect/>
          </a:stretch>
        </p:blipFill>
        <p:spPr bwMode="auto">
          <a:xfrm>
            <a:off x="301297" y="121213"/>
            <a:ext cx="8736800" cy="496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4E3A6B-A88D-3282-ED6B-3A0746A6F3A1}"/>
                  </a:ext>
                </a:extLst>
              </p14:cNvPr>
              <p14:cNvContentPartPr/>
              <p14:nvPr/>
            </p14:nvContentPartPr>
            <p14:xfrm>
              <a:off x="7601040" y="44463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4E3A6B-A88D-3282-ED6B-3A0746A6F3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1680" y="4437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9372C6-976F-6FC9-5D4E-C755ED10898B}"/>
              </a:ext>
            </a:extLst>
          </p:cNvPr>
          <p:cNvSpPr/>
          <p:nvPr/>
        </p:nvSpPr>
        <p:spPr>
          <a:xfrm>
            <a:off x="1219201" y="864659"/>
            <a:ext cx="6413500" cy="341418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72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</a:t>
            </a:r>
          </a:p>
          <a:p>
            <a:pPr algn="ctr">
              <a:defRPr/>
            </a:pPr>
            <a:r>
              <a:rPr lang="en-US" sz="72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ADVANTAGE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D6ABA3-2278-63C6-435D-C11CFC0F52C5}"/>
                  </a:ext>
                </a:extLst>
              </p14:cNvPr>
              <p14:cNvContentPartPr/>
              <p14:nvPr/>
            </p14:nvContentPartPr>
            <p14:xfrm>
              <a:off x="7601040" y="44463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D6ABA3-2278-63C6-435D-C11CFC0F52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1680" y="4437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1875965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B41AE-D106-2AED-2D1A-83269E0F8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black text&#10;&#10;Description automatically generated">
            <a:extLst>
              <a:ext uri="{FF2B5EF4-FFF2-40B4-BE49-F238E27FC236}">
                <a16:creationId xmlns:a16="http://schemas.microsoft.com/office/drawing/2014/main" id="{A6D86CA2-FA80-6D90-F0C4-CBFB7B123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" y="158976"/>
            <a:ext cx="2614166" cy="6125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3584B0-254A-1307-2C7F-D5CF6982F98F}"/>
              </a:ext>
            </a:extLst>
          </p:cNvPr>
          <p:cNvSpPr/>
          <p:nvPr/>
        </p:nvSpPr>
        <p:spPr>
          <a:xfrm>
            <a:off x="847642" y="880586"/>
            <a:ext cx="7704751" cy="92119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540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HIGH PAIRING BONUS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1AF42D-9A0C-355C-6374-3D6D3135063D}"/>
              </a:ext>
            </a:extLst>
          </p:cNvPr>
          <p:cNvSpPr/>
          <p:nvPr/>
        </p:nvSpPr>
        <p:spPr>
          <a:xfrm>
            <a:off x="3940303" y="0"/>
            <a:ext cx="4508754" cy="110585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</a:t>
            </a:r>
          </a:p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ADVANTAGE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1691BF-9F2E-57E0-61DA-838FB549786A}"/>
              </a:ext>
            </a:extLst>
          </p:cNvPr>
          <p:cNvSpPr/>
          <p:nvPr/>
        </p:nvSpPr>
        <p:spPr>
          <a:xfrm>
            <a:off x="591610" y="1761171"/>
            <a:ext cx="7704751" cy="92119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7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Other Companies:</a:t>
            </a:r>
          </a:p>
          <a:p>
            <a:pPr algn="ctr">
              <a:defRPr/>
            </a:pPr>
            <a:r>
              <a:rPr lang="en-US" sz="27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P7,000.00 entry only pays P1,000.00/pair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1847E7-6C32-92DE-1718-2ACE62295EE1}"/>
              </a:ext>
            </a:extLst>
          </p:cNvPr>
          <p:cNvSpPr/>
          <p:nvPr/>
        </p:nvSpPr>
        <p:spPr>
          <a:xfrm>
            <a:off x="719626" y="2560316"/>
            <a:ext cx="7704751" cy="92119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WITH SMH: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37AA5E-C766-5621-53B8-FFB0F07148D0}"/>
              </a:ext>
            </a:extLst>
          </p:cNvPr>
          <p:cNvSpPr/>
          <p:nvPr/>
        </p:nvSpPr>
        <p:spPr>
          <a:xfrm>
            <a:off x="341866" y="3924131"/>
            <a:ext cx="8460266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72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P1,200.00 per pair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E2A4D1-78C0-F9B7-8CE2-721DFC6AE2A6}"/>
              </a:ext>
            </a:extLst>
          </p:cNvPr>
          <p:cNvSpPr/>
          <p:nvPr/>
        </p:nvSpPr>
        <p:spPr>
          <a:xfrm>
            <a:off x="591610" y="3211448"/>
            <a:ext cx="7704751" cy="92119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P6,980.00 entry pays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D8037B2-C817-6D3C-B367-8F84E31083DF}"/>
                  </a:ext>
                </a:extLst>
              </p14:cNvPr>
              <p14:cNvContentPartPr/>
              <p14:nvPr/>
            </p14:nvContentPartPr>
            <p14:xfrm>
              <a:off x="7555320" y="3737880"/>
              <a:ext cx="46080" cy="708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D8037B2-C817-6D3C-B367-8F84E31083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5960" y="3728520"/>
                <a:ext cx="64800" cy="72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179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black text&#10;&#10;Description automatically generated">
            <a:extLst>
              <a:ext uri="{FF2B5EF4-FFF2-40B4-BE49-F238E27FC236}">
                <a16:creationId xmlns:a16="http://schemas.microsoft.com/office/drawing/2014/main" id="{9F517EDF-6886-1056-401C-4B4D95C0E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" y="158976"/>
            <a:ext cx="2614166" cy="6125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11EED8-6AEE-18E8-2746-F05539086202}"/>
              </a:ext>
            </a:extLst>
          </p:cNvPr>
          <p:cNvSpPr/>
          <p:nvPr/>
        </p:nvSpPr>
        <p:spPr>
          <a:xfrm>
            <a:off x="847642" y="880586"/>
            <a:ext cx="7704751" cy="92119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540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HIGH PAIRING BONUS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9372C6-976F-6FC9-5D4E-C755ED10898B}"/>
              </a:ext>
            </a:extLst>
          </p:cNvPr>
          <p:cNvSpPr/>
          <p:nvPr/>
        </p:nvSpPr>
        <p:spPr>
          <a:xfrm>
            <a:off x="3940303" y="0"/>
            <a:ext cx="4508754" cy="110585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</a:t>
            </a:r>
          </a:p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ADVANTAGE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DE83A-29E4-B742-DF54-E56266F8F14D}"/>
              </a:ext>
            </a:extLst>
          </p:cNvPr>
          <p:cNvSpPr/>
          <p:nvPr/>
        </p:nvSpPr>
        <p:spPr>
          <a:xfrm>
            <a:off x="765345" y="1692816"/>
            <a:ext cx="3806656" cy="133668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7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Other Companies:</a:t>
            </a:r>
          </a:p>
          <a:p>
            <a:pPr algn="ctr">
              <a:defRPr/>
            </a:pPr>
            <a:r>
              <a:rPr lang="en-US" sz="27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P7,000.00 entry only pays P1,000.00/pair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CF8509-8DC1-39EC-AE14-1F1C54A509FA}"/>
              </a:ext>
            </a:extLst>
          </p:cNvPr>
          <p:cNvSpPr/>
          <p:nvPr/>
        </p:nvSpPr>
        <p:spPr>
          <a:xfrm>
            <a:off x="9632267" y="946994"/>
            <a:ext cx="8763611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3600" b="1" dirty="0">
                <a:ln w="0"/>
                <a:latin typeface="Arboria Medium Italic" pitchFamily="50" charset="0"/>
              </a:rPr>
              <a:t>THEY LIMIT YOUR CAPACITY TO EARN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AECF3A-A21E-88A4-8248-6ADFDAAF8964}"/>
              </a:ext>
            </a:extLst>
          </p:cNvPr>
          <p:cNvSpPr/>
          <p:nvPr/>
        </p:nvSpPr>
        <p:spPr>
          <a:xfrm>
            <a:off x="125330" y="3131134"/>
            <a:ext cx="5217455" cy="195993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b="1" dirty="0">
                <a:ln w="0"/>
                <a:solidFill>
                  <a:srgbClr val="7E8FCC"/>
                </a:solidFill>
                <a:latin typeface="Arboria Medium Italic" pitchFamily="50" charset="0"/>
              </a:rPr>
              <a:t>WITH SMH:</a:t>
            </a:r>
          </a:p>
          <a:p>
            <a:pPr algn="ctr">
              <a:defRPr/>
            </a:pPr>
            <a:r>
              <a:rPr lang="en-US" sz="4050" b="1" dirty="0">
                <a:ln w="0"/>
                <a:solidFill>
                  <a:srgbClr val="7E8FCC"/>
                </a:solidFill>
                <a:latin typeface="Arboria Medium Italic" pitchFamily="50" charset="0"/>
              </a:rPr>
              <a:t>P6,980.00 entry pays P1,200.00/pair</a:t>
            </a:r>
          </a:p>
        </p:txBody>
      </p:sp>
    </p:spTree>
    <p:extLst>
      <p:ext uri="{BB962C8B-B14F-4D97-AF65-F5344CB8AC3E}">
        <p14:creationId xmlns:p14="http://schemas.microsoft.com/office/powerpoint/2010/main" val="3279662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black text&#10;&#10;Description automatically generated">
            <a:extLst>
              <a:ext uri="{FF2B5EF4-FFF2-40B4-BE49-F238E27FC236}">
                <a16:creationId xmlns:a16="http://schemas.microsoft.com/office/drawing/2014/main" id="{9F517EDF-6886-1056-401C-4B4D95C0E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" y="158976"/>
            <a:ext cx="2614166" cy="6125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11EED8-6AEE-18E8-2746-F05539086202}"/>
              </a:ext>
            </a:extLst>
          </p:cNvPr>
          <p:cNvSpPr/>
          <p:nvPr/>
        </p:nvSpPr>
        <p:spPr>
          <a:xfrm>
            <a:off x="-7704751" y="880586"/>
            <a:ext cx="7704751" cy="92119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540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HIGH PAIRING BONUS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9372C6-976F-6FC9-5D4E-C755ED10898B}"/>
              </a:ext>
            </a:extLst>
          </p:cNvPr>
          <p:cNvSpPr/>
          <p:nvPr/>
        </p:nvSpPr>
        <p:spPr>
          <a:xfrm>
            <a:off x="3940303" y="0"/>
            <a:ext cx="4508754" cy="110585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</a:t>
            </a:r>
          </a:p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ADVANTAGE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DE83A-29E4-B742-DF54-E56266F8F14D}"/>
              </a:ext>
            </a:extLst>
          </p:cNvPr>
          <p:cNvSpPr/>
          <p:nvPr/>
        </p:nvSpPr>
        <p:spPr>
          <a:xfrm>
            <a:off x="519834" y="1692816"/>
            <a:ext cx="3806656" cy="133668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7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Other Companies:</a:t>
            </a:r>
          </a:p>
          <a:p>
            <a:pPr algn="ctr">
              <a:defRPr/>
            </a:pPr>
            <a:r>
              <a:rPr lang="en-US" sz="27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P7,000.00 entry only pays P1,000.00/pair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FF12EF-626C-A61F-5B05-5EF6C5C79A79}"/>
              </a:ext>
            </a:extLst>
          </p:cNvPr>
          <p:cNvSpPr/>
          <p:nvPr/>
        </p:nvSpPr>
        <p:spPr>
          <a:xfrm>
            <a:off x="125330" y="3131134"/>
            <a:ext cx="5217455" cy="195993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b="1" dirty="0">
                <a:ln w="0"/>
                <a:solidFill>
                  <a:srgbClr val="7E8FCC"/>
                </a:solidFill>
                <a:latin typeface="Arboria Medium Italic" pitchFamily="50" charset="0"/>
              </a:rPr>
              <a:t>WITH SMH:</a:t>
            </a:r>
          </a:p>
          <a:p>
            <a:pPr algn="ctr">
              <a:defRPr/>
            </a:pPr>
            <a:r>
              <a:rPr lang="en-US" sz="4050" b="1" dirty="0">
                <a:ln w="0"/>
                <a:solidFill>
                  <a:srgbClr val="7E8FCC"/>
                </a:solidFill>
                <a:latin typeface="Arboria Medium Italic" pitchFamily="50" charset="0"/>
              </a:rPr>
              <a:t>P6,980.00 entry pays P1,200.00/pair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5F9A8D-311D-8308-02F6-1817A3A62BE7}"/>
              </a:ext>
            </a:extLst>
          </p:cNvPr>
          <p:cNvSpPr/>
          <p:nvPr/>
        </p:nvSpPr>
        <p:spPr>
          <a:xfrm>
            <a:off x="519833" y="1027747"/>
            <a:ext cx="8105739" cy="59802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latin typeface="Arboria Medium Italic" pitchFamily="50" charset="0"/>
              </a:rPr>
              <a:t>THEY LIMIT YOUR CAPACITY TO EARN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B96F8-281D-1BC4-3F95-8E86E71DF2CC}"/>
              </a:ext>
            </a:extLst>
          </p:cNvPr>
          <p:cNvSpPr/>
          <p:nvPr/>
        </p:nvSpPr>
        <p:spPr>
          <a:xfrm>
            <a:off x="5014989" y="1692815"/>
            <a:ext cx="4091940" cy="133668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700" b="1" dirty="0">
                <a:ln w="0"/>
                <a:solidFill>
                  <a:schemeClr val="bg1">
                    <a:lumMod val="95000"/>
                  </a:schemeClr>
                </a:solidFill>
                <a:latin typeface="Arboria Medium Italic" pitchFamily="50" charset="0"/>
              </a:rPr>
              <a:t>YOU ARE ONLY ALLOWED TO EARN UP TO 10 PAIRS A DAY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41AB916-E113-BEBF-4A3D-357547758920}"/>
              </a:ext>
            </a:extLst>
          </p:cNvPr>
          <p:cNvSpPr/>
          <p:nvPr/>
        </p:nvSpPr>
        <p:spPr>
          <a:xfrm>
            <a:off x="4373534" y="2145689"/>
            <a:ext cx="667512" cy="512064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11DBC-3D4A-2C5A-8B7F-14846C120DC8}"/>
              </a:ext>
            </a:extLst>
          </p:cNvPr>
          <p:cNvSpPr/>
          <p:nvPr/>
        </p:nvSpPr>
        <p:spPr>
          <a:xfrm>
            <a:off x="5014989" y="2948254"/>
            <a:ext cx="4091940" cy="851941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95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FLUSHOUT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505653-3973-DC74-CC8F-2002D866181C}"/>
                  </a:ext>
                </a:extLst>
              </p14:cNvPr>
              <p14:cNvContentPartPr/>
              <p14:nvPr/>
            </p14:nvContentPartPr>
            <p14:xfrm>
              <a:off x="6092280" y="3429000"/>
              <a:ext cx="1371960" cy="914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505653-3973-DC74-CC8F-2002D86618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2920" y="3419640"/>
                <a:ext cx="1390680" cy="9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856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black text&#10;&#10;Description automatically generated">
            <a:extLst>
              <a:ext uri="{FF2B5EF4-FFF2-40B4-BE49-F238E27FC236}">
                <a16:creationId xmlns:a16="http://schemas.microsoft.com/office/drawing/2014/main" id="{9F517EDF-6886-1056-401C-4B4D95C0E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" y="158976"/>
            <a:ext cx="2614166" cy="6125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9372C6-976F-6FC9-5D4E-C755ED10898B}"/>
              </a:ext>
            </a:extLst>
          </p:cNvPr>
          <p:cNvSpPr/>
          <p:nvPr/>
        </p:nvSpPr>
        <p:spPr>
          <a:xfrm>
            <a:off x="3940303" y="0"/>
            <a:ext cx="4508754" cy="110585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</a:t>
            </a:r>
          </a:p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ADVANTAGE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DE83A-29E4-B742-DF54-E56266F8F14D}"/>
              </a:ext>
            </a:extLst>
          </p:cNvPr>
          <p:cNvSpPr/>
          <p:nvPr/>
        </p:nvSpPr>
        <p:spPr>
          <a:xfrm>
            <a:off x="414975" y="1284533"/>
            <a:ext cx="2409623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5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Other Companies:</a:t>
            </a:r>
          </a:p>
          <a:p>
            <a:pPr algn="ctr">
              <a:defRPr/>
            </a:pPr>
            <a:r>
              <a:rPr lang="en-US" sz="15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P7,000.00 entry only pays P1,000.00/pair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FF12EF-626C-A61F-5B05-5EF6C5C79A79}"/>
              </a:ext>
            </a:extLst>
          </p:cNvPr>
          <p:cNvSpPr/>
          <p:nvPr/>
        </p:nvSpPr>
        <p:spPr>
          <a:xfrm>
            <a:off x="2116397" y="2679039"/>
            <a:ext cx="5217455" cy="195993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WITH SMH:</a:t>
            </a:r>
          </a:p>
          <a:p>
            <a:pPr algn="ctr">
              <a:defRPr/>
            </a:pPr>
            <a:r>
              <a:rPr lang="en-US" sz="40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P6,980.00 entry pays P1,200.00/pair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5F9A8D-311D-8308-02F6-1817A3A62BE7}"/>
              </a:ext>
            </a:extLst>
          </p:cNvPr>
          <p:cNvSpPr/>
          <p:nvPr/>
        </p:nvSpPr>
        <p:spPr>
          <a:xfrm>
            <a:off x="-8763611" y="1012104"/>
            <a:ext cx="8763611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3600" b="1" dirty="0">
                <a:ln w="0"/>
                <a:latin typeface="Arboria Medium Italic" pitchFamily="50" charset="0"/>
              </a:rPr>
              <a:t>THEY LIMIT YOUR CAPACITY TO EARN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B96F8-281D-1BC4-3F95-8E86E71DF2CC}"/>
              </a:ext>
            </a:extLst>
          </p:cNvPr>
          <p:cNvSpPr/>
          <p:nvPr/>
        </p:nvSpPr>
        <p:spPr>
          <a:xfrm>
            <a:off x="3322670" y="1188896"/>
            <a:ext cx="2583179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100" b="1" dirty="0">
                <a:ln w="0"/>
                <a:solidFill>
                  <a:schemeClr val="bg1">
                    <a:lumMod val="95000"/>
                  </a:schemeClr>
                </a:solidFill>
                <a:latin typeface="Arboria Medium Italic" pitchFamily="50" charset="0"/>
              </a:rPr>
              <a:t>YOU ARE ONLY ALLOWED TO EARN UP TO 10 PAIRS A DAY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41AB916-E113-BEBF-4A3D-357547758920}"/>
              </a:ext>
            </a:extLst>
          </p:cNvPr>
          <p:cNvSpPr/>
          <p:nvPr/>
        </p:nvSpPr>
        <p:spPr>
          <a:xfrm>
            <a:off x="2824597" y="1485770"/>
            <a:ext cx="667512" cy="512064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11DBC-3D4A-2C5A-8B7F-14846C120DC8}"/>
              </a:ext>
            </a:extLst>
          </p:cNvPr>
          <p:cNvSpPr/>
          <p:nvPr/>
        </p:nvSpPr>
        <p:spPr>
          <a:xfrm>
            <a:off x="5901731" y="1452718"/>
            <a:ext cx="3063240" cy="71344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FLUSHOUT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1040B-725D-D13B-74E0-E801E42AE8CD}"/>
              </a:ext>
            </a:extLst>
          </p:cNvPr>
          <p:cNvSpPr/>
          <p:nvPr/>
        </p:nvSpPr>
        <p:spPr>
          <a:xfrm>
            <a:off x="4026474" y="697307"/>
            <a:ext cx="1196481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526C8D-EA46-B141-7AA9-399D0EEC778C}"/>
              </a:ext>
            </a:extLst>
          </p:cNvPr>
          <p:cNvSpPr/>
          <p:nvPr/>
        </p:nvSpPr>
        <p:spPr>
          <a:xfrm>
            <a:off x="6814778" y="697307"/>
            <a:ext cx="1196481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881EC43-85BB-361D-6693-2967E6815D38}"/>
                  </a:ext>
                </a:extLst>
              </p14:cNvPr>
              <p14:cNvContentPartPr/>
              <p14:nvPr/>
            </p14:nvContentPartPr>
            <p14:xfrm>
              <a:off x="7418160" y="3760560"/>
              <a:ext cx="583200" cy="217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881EC43-85BB-361D-6693-2967E6815D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8800" y="3751200"/>
                <a:ext cx="601920" cy="23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7442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black text&#10;&#10;Description automatically generated">
            <a:extLst>
              <a:ext uri="{FF2B5EF4-FFF2-40B4-BE49-F238E27FC236}">
                <a16:creationId xmlns:a16="http://schemas.microsoft.com/office/drawing/2014/main" id="{9F517EDF-6886-1056-401C-4B4D95C0E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" y="158976"/>
            <a:ext cx="2614166" cy="6125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9372C6-976F-6FC9-5D4E-C755ED10898B}"/>
              </a:ext>
            </a:extLst>
          </p:cNvPr>
          <p:cNvSpPr/>
          <p:nvPr/>
        </p:nvSpPr>
        <p:spPr>
          <a:xfrm>
            <a:off x="3940303" y="0"/>
            <a:ext cx="4508754" cy="110585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</a:t>
            </a:r>
          </a:p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ADVANTAGE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DE83A-29E4-B742-DF54-E56266F8F14D}"/>
              </a:ext>
            </a:extLst>
          </p:cNvPr>
          <p:cNvSpPr/>
          <p:nvPr/>
        </p:nvSpPr>
        <p:spPr>
          <a:xfrm>
            <a:off x="-9089974" y="1284533"/>
            <a:ext cx="2409623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5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Other Companies:</a:t>
            </a:r>
          </a:p>
          <a:p>
            <a:pPr algn="ctr">
              <a:defRPr/>
            </a:pPr>
            <a:r>
              <a:rPr lang="en-US" sz="15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P7,000.00 entry only pays P1,000.00/pair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FF12EF-626C-A61F-5B05-5EF6C5C79A79}"/>
              </a:ext>
            </a:extLst>
          </p:cNvPr>
          <p:cNvSpPr/>
          <p:nvPr/>
        </p:nvSpPr>
        <p:spPr>
          <a:xfrm>
            <a:off x="1332328" y="907598"/>
            <a:ext cx="6647348" cy="2375435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9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WITH SMH:</a:t>
            </a:r>
          </a:p>
          <a:p>
            <a:pPr algn="ctr">
              <a:defRPr/>
            </a:pPr>
            <a:r>
              <a:rPr lang="en-US" sz="49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P6,980.00 entry pays P1,200.00/pair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B96F8-281D-1BC4-3F95-8E86E71DF2CC}"/>
              </a:ext>
            </a:extLst>
          </p:cNvPr>
          <p:cNvSpPr/>
          <p:nvPr/>
        </p:nvSpPr>
        <p:spPr>
          <a:xfrm>
            <a:off x="-6182279" y="1188895"/>
            <a:ext cx="2583179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100" b="1" dirty="0">
                <a:ln w="0"/>
                <a:solidFill>
                  <a:schemeClr val="bg1">
                    <a:lumMod val="95000"/>
                  </a:schemeClr>
                </a:solidFill>
                <a:latin typeface="Arboria Medium Italic" pitchFamily="50" charset="0"/>
              </a:rPr>
              <a:t>YOU ARE ONLY ALLOWED TO EARN UP TO 10 PAIRS A DAY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41AB916-E113-BEBF-4A3D-357547758920}"/>
              </a:ext>
            </a:extLst>
          </p:cNvPr>
          <p:cNvSpPr/>
          <p:nvPr/>
        </p:nvSpPr>
        <p:spPr>
          <a:xfrm>
            <a:off x="-6680351" y="1485770"/>
            <a:ext cx="667512" cy="512064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11DBC-3D4A-2C5A-8B7F-14846C120DC8}"/>
              </a:ext>
            </a:extLst>
          </p:cNvPr>
          <p:cNvSpPr/>
          <p:nvPr/>
        </p:nvSpPr>
        <p:spPr>
          <a:xfrm>
            <a:off x="-3603216" y="1452718"/>
            <a:ext cx="3063240" cy="71344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FLUSHOUT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1040B-725D-D13B-74E0-E801E42AE8CD}"/>
              </a:ext>
            </a:extLst>
          </p:cNvPr>
          <p:cNvSpPr/>
          <p:nvPr/>
        </p:nvSpPr>
        <p:spPr>
          <a:xfrm>
            <a:off x="-5478474" y="697306"/>
            <a:ext cx="1196481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526C8D-EA46-B141-7AA9-399D0EEC778C}"/>
              </a:ext>
            </a:extLst>
          </p:cNvPr>
          <p:cNvSpPr/>
          <p:nvPr/>
        </p:nvSpPr>
        <p:spPr>
          <a:xfrm>
            <a:off x="-2690170" y="697306"/>
            <a:ext cx="1196481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E5FE3-3206-E5C6-464D-F05397556C0D}"/>
              </a:ext>
            </a:extLst>
          </p:cNvPr>
          <p:cNvSpPr/>
          <p:nvPr/>
        </p:nvSpPr>
        <p:spPr>
          <a:xfrm>
            <a:off x="119892" y="3419141"/>
            <a:ext cx="8815082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NO MAXIMUM PAIRS PER 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7694B3-0BEF-8429-BF36-48D36F2D42B2}"/>
              </a:ext>
            </a:extLst>
          </p:cNvPr>
          <p:cNvSpPr/>
          <p:nvPr/>
        </p:nvSpPr>
        <p:spPr>
          <a:xfrm>
            <a:off x="-72190" y="4129643"/>
            <a:ext cx="9288379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100% STRONG LEG RETENTION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369D6BB-2AD4-C55F-268A-3F2E3059ACED}"/>
                  </a:ext>
                </a:extLst>
              </p14:cNvPr>
              <p14:cNvContentPartPr/>
              <p14:nvPr/>
            </p14:nvContentPartPr>
            <p14:xfrm>
              <a:off x="7486560" y="4297680"/>
              <a:ext cx="234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369D6BB-2AD4-C55F-268A-3F2E3059AC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77200" y="4288320"/>
                <a:ext cx="4212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237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3692C-1141-4749-8B83-38CBFB12F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black text&#10;&#10;Description automatically generated">
            <a:extLst>
              <a:ext uri="{FF2B5EF4-FFF2-40B4-BE49-F238E27FC236}">
                <a16:creationId xmlns:a16="http://schemas.microsoft.com/office/drawing/2014/main" id="{F01C7290-FB3E-16F7-3EF4-012C4909C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" y="158976"/>
            <a:ext cx="2614166" cy="6125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8E8532-5E23-01D2-B280-2626CC93A2E7}"/>
              </a:ext>
            </a:extLst>
          </p:cNvPr>
          <p:cNvSpPr/>
          <p:nvPr/>
        </p:nvSpPr>
        <p:spPr>
          <a:xfrm>
            <a:off x="-147398" y="860975"/>
            <a:ext cx="3148741" cy="70574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</a:t>
            </a:r>
          </a:p>
          <a:p>
            <a:pPr algn="ctr">
              <a:defRPr/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ADVANTAGE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747581-ABEF-8714-681A-D0D088F930D3}"/>
              </a:ext>
            </a:extLst>
          </p:cNvPr>
          <p:cNvSpPr/>
          <p:nvPr/>
        </p:nvSpPr>
        <p:spPr>
          <a:xfrm>
            <a:off x="-7259222" y="907598"/>
            <a:ext cx="6647348" cy="2375435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9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WITH SMH:</a:t>
            </a:r>
          </a:p>
          <a:p>
            <a:pPr algn="ctr">
              <a:defRPr/>
            </a:pPr>
            <a:r>
              <a:rPr lang="en-US" sz="49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P6,980.00 entry pays P1,200.00/pair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A5131A-FCB1-8FA2-0336-3782CCBCD7A4}"/>
              </a:ext>
            </a:extLst>
          </p:cNvPr>
          <p:cNvSpPr/>
          <p:nvPr/>
        </p:nvSpPr>
        <p:spPr>
          <a:xfrm>
            <a:off x="292173" y="1824591"/>
            <a:ext cx="3325547" cy="1752188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NO MAXIMUM 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PAIRS PER 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EDA8C1-6A78-E1F6-6CDF-098739EE3941}"/>
              </a:ext>
            </a:extLst>
          </p:cNvPr>
          <p:cNvSpPr/>
          <p:nvPr/>
        </p:nvSpPr>
        <p:spPr>
          <a:xfrm>
            <a:off x="-29030" y="3718701"/>
            <a:ext cx="4284519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100% STRONG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LEG RETENTION</a:t>
            </a:r>
          </a:p>
        </p:txBody>
      </p:sp>
      <p:pic>
        <p:nvPicPr>
          <p:cNvPr id="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F0455F45-BF85-084E-BE7D-35E54F09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96" y="149675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5D7463-6F2B-2DE8-1FD5-63A04FD7BC03}"/>
              </a:ext>
            </a:extLst>
          </p:cNvPr>
          <p:cNvSpPr/>
          <p:nvPr/>
        </p:nvSpPr>
        <p:spPr>
          <a:xfrm>
            <a:off x="6369158" y="2827944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845736DE-0FC1-EE08-2731-752DF6ADA7F7}"/>
              </a:ext>
            </a:extLst>
          </p:cNvPr>
          <p:cNvSpPr/>
          <p:nvPr/>
        </p:nvSpPr>
        <p:spPr>
          <a:xfrm>
            <a:off x="5632624" y="2517748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AE9CD7-4648-2924-FFD6-F394C6603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281" y="3331941"/>
            <a:ext cx="1504489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300 POINTS</a:t>
            </a:r>
          </a:p>
        </p:txBody>
      </p:sp>
      <p:pic>
        <p:nvPicPr>
          <p:cNvPr id="1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4E27A832-BD01-7DDB-E984-707C001B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5930944" y="2722687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3334FD-639B-FD90-235C-E95E52D20EBE}"/>
              </a:ext>
            </a:extLst>
          </p:cNvPr>
          <p:cNvSpPr/>
          <p:nvPr/>
        </p:nvSpPr>
        <p:spPr>
          <a:xfrm>
            <a:off x="8271392" y="2811874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357A09-75F7-538D-E1C5-E466CE714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5421" y="3331941"/>
            <a:ext cx="1500935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60 POINTS</a:t>
            </a:r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F7C1EE0E-ABDB-A977-DFB2-96E99C5E2F77}"/>
              </a:ext>
            </a:extLst>
          </p:cNvPr>
          <p:cNvSpPr/>
          <p:nvPr/>
        </p:nvSpPr>
        <p:spPr>
          <a:xfrm>
            <a:off x="7189557" y="2524858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1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545C7F0-A51C-40E0-4985-10A2D63C0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487877" y="2729797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672310DE-E4B5-1C66-013D-00FAE76BE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343" y="6070492"/>
            <a:ext cx="1765809" cy="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boria Medium Italic" pitchFamily="50" charset="0"/>
              </a:rPr>
              <a:t>BINARY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514762C-0806-3B47-0852-84BA0E27CE81}"/>
              </a:ext>
            </a:extLst>
          </p:cNvPr>
          <p:cNvCxnSpPr>
            <a:cxnSpLocks/>
            <a:stCxn id="16" idx="2"/>
            <a:endCxn id="19" idx="2"/>
          </p:cNvCxnSpPr>
          <p:nvPr/>
        </p:nvCxnSpPr>
        <p:spPr>
          <a:xfrm rot="16200000" flipH="1">
            <a:off x="7092207" y="3254784"/>
            <a:ext cx="12700" cy="1627363"/>
          </a:xfrm>
          <a:prstGeom prst="bentConnector3">
            <a:avLst>
              <a:gd name="adj1" fmla="val 6714299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0FA47251-BBCC-C6FC-2F15-E5A9F8E09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661" y="4158788"/>
            <a:ext cx="1500935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60 </a:t>
            </a:r>
          </a:p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PAIRS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01BD24-9356-A37E-81DA-F3384C89AF3F}"/>
              </a:ext>
            </a:extLst>
          </p:cNvPr>
          <p:cNvSpPr/>
          <p:nvPr/>
        </p:nvSpPr>
        <p:spPr>
          <a:xfrm>
            <a:off x="4859613" y="2795067"/>
            <a:ext cx="4168137" cy="71344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b="1" spc="3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P24,000.000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2D8237-C102-161E-4E64-2AD66A755BCC}"/>
                  </a:ext>
                </a:extLst>
              </p14:cNvPr>
              <p14:cNvContentPartPr/>
              <p14:nvPr/>
            </p14:nvContentPartPr>
            <p14:xfrm>
              <a:off x="5669280" y="4332240"/>
              <a:ext cx="183240" cy="11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2D8237-C102-161E-4E64-2AD66A755B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59920" y="4322880"/>
                <a:ext cx="201960" cy="3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1618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57DF2-E1DD-D543-3855-5599A11B4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231BC1FE-D7F0-06FF-CD5D-01BB0CAC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6" y="59574"/>
            <a:ext cx="9127583" cy="502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12E370-9E67-49BA-DC64-7BAFAB7D908A}"/>
              </a:ext>
            </a:extLst>
          </p:cNvPr>
          <p:cNvSpPr/>
          <p:nvPr/>
        </p:nvSpPr>
        <p:spPr>
          <a:xfrm>
            <a:off x="133025" y="244933"/>
            <a:ext cx="2744788" cy="590705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517" b="1" spc="38" dirty="0">
                <a:ln w="952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How To Join?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5789E7-2566-3AE4-C302-4CA28F5986A2}"/>
              </a:ext>
            </a:extLst>
          </p:cNvPr>
          <p:cNvSpPr/>
          <p:nvPr/>
        </p:nvSpPr>
        <p:spPr>
          <a:xfrm>
            <a:off x="3258664" y="555031"/>
            <a:ext cx="4465451" cy="500359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93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SMH BUSINESS PACKAGE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A5F1D7-E771-0267-192E-2CBEF014BBDD}"/>
              </a:ext>
            </a:extLst>
          </p:cNvPr>
          <p:cNvSpPr/>
          <p:nvPr/>
        </p:nvSpPr>
        <p:spPr>
          <a:xfrm>
            <a:off x="3180087" y="261943"/>
            <a:ext cx="5613522" cy="500359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93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PURCHASE A SET OF PRODUCTS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376A54-DE80-AD5D-AFC2-D34879966FDC}"/>
              </a:ext>
            </a:extLst>
          </p:cNvPr>
          <p:cNvSpPr/>
          <p:nvPr/>
        </p:nvSpPr>
        <p:spPr>
          <a:xfrm>
            <a:off x="509613" y="2078619"/>
            <a:ext cx="3156247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DISCOUNT PRIVILEGES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2AE9C-86A9-7CFE-9312-71F840C60264}"/>
              </a:ext>
            </a:extLst>
          </p:cNvPr>
          <p:cNvSpPr/>
          <p:nvPr/>
        </p:nvSpPr>
        <p:spPr>
          <a:xfrm>
            <a:off x="131738" y="985356"/>
            <a:ext cx="1952263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E5AD35-9301-33C2-C42B-7D8B77F46A28}"/>
              </a:ext>
            </a:extLst>
          </p:cNvPr>
          <p:cNvSpPr/>
          <p:nvPr/>
        </p:nvSpPr>
        <p:spPr>
          <a:xfrm>
            <a:off x="444812" y="1379522"/>
            <a:ext cx="5732166" cy="410334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PRODUCTS FROM THE CHOSEN PACKAGE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090635-725C-046D-D02C-B23B162017EC}"/>
              </a:ext>
            </a:extLst>
          </p:cNvPr>
          <p:cNvSpPr/>
          <p:nvPr/>
        </p:nvSpPr>
        <p:spPr>
          <a:xfrm>
            <a:off x="548472" y="1723890"/>
            <a:ext cx="3800782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LIFETIME SMH DISTRIBUTOR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52CF0D-A6CC-BFE9-5454-43847A4E260B}"/>
              </a:ext>
            </a:extLst>
          </p:cNvPr>
          <p:cNvSpPr/>
          <p:nvPr/>
        </p:nvSpPr>
        <p:spPr>
          <a:xfrm>
            <a:off x="2006676" y="2475284"/>
            <a:ext cx="2726933" cy="2509121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pic>
        <p:nvPicPr>
          <p:cNvPr id="24" name="Picture 23" descr="A blue and white logo&#10;&#10;Description automatically generated">
            <a:extLst>
              <a:ext uri="{FF2B5EF4-FFF2-40B4-BE49-F238E27FC236}">
                <a16:creationId xmlns:a16="http://schemas.microsoft.com/office/drawing/2014/main" id="{C70F42E4-8DD4-E6F3-3A7E-6093E002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2344603" y="2913362"/>
            <a:ext cx="2025080" cy="118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A74A7F-E2BE-4DBD-4ED0-89706931992A}"/>
              </a:ext>
            </a:extLst>
          </p:cNvPr>
          <p:cNvSpPr/>
          <p:nvPr/>
        </p:nvSpPr>
        <p:spPr>
          <a:xfrm>
            <a:off x="2585264" y="2475280"/>
            <a:ext cx="1569982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P6,980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1F6D4C-102B-F667-CEED-DBF67ECDCE03}"/>
              </a:ext>
            </a:extLst>
          </p:cNvPr>
          <p:cNvSpPr/>
          <p:nvPr/>
        </p:nvSpPr>
        <p:spPr>
          <a:xfrm>
            <a:off x="2597507" y="3988361"/>
            <a:ext cx="1619674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50%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30CCC4-45C3-7533-C67C-CCF169A00CE4}"/>
              </a:ext>
            </a:extLst>
          </p:cNvPr>
          <p:cNvSpPr txBox="1"/>
          <p:nvPr/>
        </p:nvSpPr>
        <p:spPr>
          <a:xfrm>
            <a:off x="2620657" y="4591990"/>
            <a:ext cx="16501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DISCOUNT</a:t>
            </a:r>
            <a:endParaRPr lang="en-PH" sz="21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8DF8F0D-D8E4-1133-4BA9-3EB288E7D169}"/>
                  </a:ext>
                </a:extLst>
              </p14:cNvPr>
              <p14:cNvContentPartPr/>
              <p14:nvPr/>
            </p14:nvContentPartPr>
            <p14:xfrm>
              <a:off x="6138000" y="2388960"/>
              <a:ext cx="754560" cy="937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8DF8F0D-D8E4-1133-4BA9-3EB288E7D1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8640" y="2379600"/>
                <a:ext cx="773280" cy="95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4694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6" grpId="0" animBg="1"/>
      <p:bldP spid="25" grpId="0"/>
      <p:bldP spid="26" grpId="0"/>
      <p:bldP spid="2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F7D82-EFEB-9669-9504-EBC11AC70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black text&#10;&#10;Description automatically generated">
            <a:extLst>
              <a:ext uri="{FF2B5EF4-FFF2-40B4-BE49-F238E27FC236}">
                <a16:creationId xmlns:a16="http://schemas.microsoft.com/office/drawing/2014/main" id="{5675F8D8-BF64-A212-1A7A-4E45C3D2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" y="158976"/>
            <a:ext cx="2614166" cy="6125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979EAC-75E8-9E78-79F5-C224842C7D72}"/>
              </a:ext>
            </a:extLst>
          </p:cNvPr>
          <p:cNvSpPr/>
          <p:nvPr/>
        </p:nvSpPr>
        <p:spPr>
          <a:xfrm>
            <a:off x="-147398" y="860975"/>
            <a:ext cx="3148741" cy="70574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</a:t>
            </a:r>
          </a:p>
          <a:p>
            <a:pPr algn="ctr">
              <a:defRPr/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ADVANTAGE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927750-DF8B-C389-3C3E-2198BAED1D64}"/>
              </a:ext>
            </a:extLst>
          </p:cNvPr>
          <p:cNvSpPr/>
          <p:nvPr/>
        </p:nvSpPr>
        <p:spPr>
          <a:xfrm>
            <a:off x="-7259222" y="907598"/>
            <a:ext cx="6647348" cy="2375435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9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WITH SMH:</a:t>
            </a:r>
          </a:p>
          <a:p>
            <a:pPr algn="ctr">
              <a:defRPr/>
            </a:pPr>
            <a:r>
              <a:rPr lang="en-US" sz="49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P6,980.00 entry pays P1,200.00/pair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21D580-630E-F41B-0F7A-8F90FA9B47F4}"/>
              </a:ext>
            </a:extLst>
          </p:cNvPr>
          <p:cNvSpPr/>
          <p:nvPr/>
        </p:nvSpPr>
        <p:spPr>
          <a:xfrm>
            <a:off x="292173" y="1824591"/>
            <a:ext cx="3325547" cy="1752188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NO MAXIMUM 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PAIRS PER 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348568-64D0-A9BD-3F5C-6A909C932B9D}"/>
              </a:ext>
            </a:extLst>
          </p:cNvPr>
          <p:cNvSpPr/>
          <p:nvPr/>
        </p:nvSpPr>
        <p:spPr>
          <a:xfrm>
            <a:off x="-29030" y="3718701"/>
            <a:ext cx="4284519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100% STRONG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LEG RETENTION</a:t>
            </a:r>
          </a:p>
        </p:txBody>
      </p:sp>
      <p:pic>
        <p:nvPicPr>
          <p:cNvPr id="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1C6E2786-D5BE-7929-6B47-C7AE5E687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96" y="149675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82F14E-F0F3-1C85-A3AE-3EB61F879050}"/>
              </a:ext>
            </a:extLst>
          </p:cNvPr>
          <p:cNvSpPr/>
          <p:nvPr/>
        </p:nvSpPr>
        <p:spPr>
          <a:xfrm>
            <a:off x="6369158" y="2827944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A723C1D1-C7F9-97FC-3ADA-50D60169C2E1}"/>
              </a:ext>
            </a:extLst>
          </p:cNvPr>
          <p:cNvSpPr/>
          <p:nvPr/>
        </p:nvSpPr>
        <p:spPr>
          <a:xfrm>
            <a:off x="5632624" y="2517748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4D9322-775C-E3CB-5AB6-8229CF981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281" y="3331941"/>
            <a:ext cx="1504489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500 POINTS</a:t>
            </a:r>
          </a:p>
        </p:txBody>
      </p:sp>
      <p:pic>
        <p:nvPicPr>
          <p:cNvPr id="1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AB30E05-6318-2A47-67B9-DC2F6BD26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5930944" y="2722687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E35FB1-38F7-47BD-1E3F-3E6D8130C1B9}"/>
              </a:ext>
            </a:extLst>
          </p:cNvPr>
          <p:cNvSpPr/>
          <p:nvPr/>
        </p:nvSpPr>
        <p:spPr>
          <a:xfrm>
            <a:off x="8271392" y="2811874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FBA972-60FA-38C4-6A43-5450381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5421" y="3331941"/>
            <a:ext cx="1500935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 400 POINTS</a:t>
            </a:r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330484F1-664F-254B-4EBB-C1BAB284321F}"/>
              </a:ext>
            </a:extLst>
          </p:cNvPr>
          <p:cNvSpPr/>
          <p:nvPr/>
        </p:nvSpPr>
        <p:spPr>
          <a:xfrm>
            <a:off x="7189557" y="2524858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1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EB25FF32-EFA7-EEF4-0791-44092B4C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487877" y="2729797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2D4282C-A3C6-0FA2-69B6-B0E92AAD0355}"/>
              </a:ext>
            </a:extLst>
          </p:cNvPr>
          <p:cNvCxnSpPr>
            <a:cxnSpLocks/>
            <a:stCxn id="16" idx="2"/>
            <a:endCxn id="19" idx="2"/>
          </p:cNvCxnSpPr>
          <p:nvPr/>
        </p:nvCxnSpPr>
        <p:spPr>
          <a:xfrm rot="16200000" flipH="1">
            <a:off x="7092207" y="3254784"/>
            <a:ext cx="12700" cy="1627363"/>
          </a:xfrm>
          <a:prstGeom prst="bentConnector3">
            <a:avLst>
              <a:gd name="adj1" fmla="val 6714299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960C70A-D5E7-3F99-DEEB-354829455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661" y="4158788"/>
            <a:ext cx="1500935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400 </a:t>
            </a:r>
          </a:p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PAIRS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CF513-0692-67D2-40B7-2114EE459B92}"/>
              </a:ext>
            </a:extLst>
          </p:cNvPr>
          <p:cNvSpPr/>
          <p:nvPr/>
        </p:nvSpPr>
        <p:spPr>
          <a:xfrm>
            <a:off x="4521767" y="2795067"/>
            <a:ext cx="4505983" cy="71344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b="1" spc="3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P160,000.000</a:t>
            </a:r>
          </a:p>
        </p:txBody>
      </p:sp>
      <p:pic>
        <p:nvPicPr>
          <p:cNvPr id="6" name="!! Income">
            <a:extLst>
              <a:ext uri="{FF2B5EF4-FFF2-40B4-BE49-F238E27FC236}">
                <a16:creationId xmlns:a16="http://schemas.microsoft.com/office/drawing/2014/main" id="{21FAAA00-F757-4119-361C-D5AE1B225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7" y="226609"/>
            <a:ext cx="3039834" cy="46385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53721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53B76-1290-0078-36D6-DEE23879C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7C0225C8-FAD2-3F1A-6A52-F86721D1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96" y="149675"/>
            <a:ext cx="4284519" cy="23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641DD6E-E3CD-9794-8996-FDE3C809DCBB}"/>
              </a:ext>
            </a:extLst>
          </p:cNvPr>
          <p:cNvSpPr/>
          <p:nvPr/>
        </p:nvSpPr>
        <p:spPr>
          <a:xfrm>
            <a:off x="6369158" y="2827944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4C514809-4B98-12E3-5D1F-171E0FA953CB}"/>
              </a:ext>
            </a:extLst>
          </p:cNvPr>
          <p:cNvSpPr/>
          <p:nvPr/>
        </p:nvSpPr>
        <p:spPr>
          <a:xfrm>
            <a:off x="5632624" y="2517748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6DAC67-3EA8-8BE0-3FCD-DCC68CEAD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281" y="3331941"/>
            <a:ext cx="1504489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500 POINTS</a:t>
            </a:r>
          </a:p>
        </p:txBody>
      </p:sp>
      <p:pic>
        <p:nvPicPr>
          <p:cNvPr id="17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F8F4A42A-0E37-DAE0-6CD9-E636FD76E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5930944" y="2722687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4A58F4-7308-E42F-A7E8-C61B5F57099D}"/>
              </a:ext>
            </a:extLst>
          </p:cNvPr>
          <p:cNvSpPr/>
          <p:nvPr/>
        </p:nvSpPr>
        <p:spPr>
          <a:xfrm>
            <a:off x="8271392" y="2811874"/>
            <a:ext cx="255659" cy="159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F79D8E-3B65-B62C-DE2F-1ECB2BB07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5421" y="3331941"/>
            <a:ext cx="1500935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 400 POINTS</a:t>
            </a:r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F4A37453-205F-B604-2785-7AD80027D101}"/>
              </a:ext>
            </a:extLst>
          </p:cNvPr>
          <p:cNvSpPr/>
          <p:nvPr/>
        </p:nvSpPr>
        <p:spPr>
          <a:xfrm>
            <a:off x="7189557" y="2524858"/>
            <a:ext cx="1311058" cy="859402"/>
          </a:xfrm>
          <a:prstGeom prst="trapezoid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 dirty="0"/>
          </a:p>
        </p:txBody>
      </p:sp>
      <p:pic>
        <p:nvPicPr>
          <p:cNvPr id="21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B15D0618-94A3-D67A-C905-A2B90BED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7487877" y="2729797"/>
            <a:ext cx="69544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A00571B8-F145-DBC0-B99C-E7858D3A62D5}"/>
              </a:ext>
            </a:extLst>
          </p:cNvPr>
          <p:cNvCxnSpPr>
            <a:cxnSpLocks/>
            <a:stCxn id="16" idx="2"/>
            <a:endCxn id="19" idx="2"/>
          </p:cNvCxnSpPr>
          <p:nvPr/>
        </p:nvCxnSpPr>
        <p:spPr>
          <a:xfrm rot="16200000" flipH="1">
            <a:off x="7092207" y="3254784"/>
            <a:ext cx="12700" cy="1627363"/>
          </a:xfrm>
          <a:prstGeom prst="bentConnector3">
            <a:avLst>
              <a:gd name="adj1" fmla="val 6714299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D6490F6-D207-CD1A-BBED-93A4BBFC3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661" y="4158788"/>
            <a:ext cx="1500935" cy="7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400 </a:t>
            </a:r>
          </a:p>
          <a:p>
            <a:pPr algn="ctr" eaLnBrk="1" hangingPunct="1"/>
            <a:r>
              <a:rPr lang="en-US" altLang="en-US" sz="2100" dirty="0">
                <a:solidFill>
                  <a:schemeClr val="bg1"/>
                </a:solidFill>
                <a:latin typeface="Arboria Medium Italic" pitchFamily="50" charset="0"/>
              </a:rPr>
              <a:t>PAIRS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D149C9-91F4-CAB5-4CCA-06A4C7EA2E69}"/>
              </a:ext>
            </a:extLst>
          </p:cNvPr>
          <p:cNvSpPr/>
          <p:nvPr/>
        </p:nvSpPr>
        <p:spPr>
          <a:xfrm>
            <a:off x="4521767" y="2795067"/>
            <a:ext cx="4505983" cy="71344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b="1" spc="3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P160,000.000</a:t>
            </a:r>
          </a:p>
        </p:txBody>
      </p:sp>
      <p:pic>
        <p:nvPicPr>
          <p:cNvPr id="5" name="!! Income">
            <a:extLst>
              <a:ext uri="{FF2B5EF4-FFF2-40B4-BE49-F238E27FC236}">
                <a16:creationId xmlns:a16="http://schemas.microsoft.com/office/drawing/2014/main" id="{E4056E22-40D7-DD84-952C-B83C3FE56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3" t="28441" r="11562" b="15168"/>
          <a:stretch>
            <a:fillRect/>
          </a:stretch>
        </p:blipFill>
        <p:spPr>
          <a:xfrm>
            <a:off x="757685" y="149675"/>
            <a:ext cx="2620042" cy="48129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92739FA-36A2-0939-5AB2-D73C0EE1CAB8}"/>
                  </a:ext>
                </a:extLst>
              </p14:cNvPr>
              <p14:cNvContentPartPr/>
              <p14:nvPr/>
            </p14:nvContentPartPr>
            <p14:xfrm>
              <a:off x="4812120" y="38178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92739FA-36A2-0939-5AB2-D73C0EE1CAB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02760" y="3808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7308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6CF163-6A69-655A-3F61-72B3CFA92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6BCD19-2CA1-EC3D-8E35-068B0BA3952D}"/>
              </a:ext>
            </a:extLst>
          </p:cNvPr>
          <p:cNvSpPr/>
          <p:nvPr/>
        </p:nvSpPr>
        <p:spPr>
          <a:xfrm>
            <a:off x="4074795" y="708660"/>
            <a:ext cx="1908810" cy="457200"/>
          </a:xfrm>
          <a:prstGeom prst="rect">
            <a:avLst/>
          </a:prstGeom>
          <a:solidFill>
            <a:srgbClr val="F7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86A1CC-9335-BC31-CA5E-1D310AF04D49}"/>
              </a:ext>
            </a:extLst>
          </p:cNvPr>
          <p:cNvSpPr/>
          <p:nvPr/>
        </p:nvSpPr>
        <p:spPr>
          <a:xfrm>
            <a:off x="4000501" y="708660"/>
            <a:ext cx="223798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2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Caslon Pro Bold" panose="0205070206050A020403" pitchFamily="18" charset="0"/>
              </a:rPr>
              <a:t>Twinkle </a:t>
            </a:r>
            <a:r>
              <a:rPr lang="en-US" sz="21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Caslon Pro Bold" panose="0205070206050A020403" pitchFamily="18" charset="0"/>
              </a:rPr>
              <a:t>Banderado</a:t>
            </a:r>
            <a:endParaRPr lang="en-US" sz="21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Caslon Pro Bold" panose="0205070206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50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386BE-111E-76BB-43F9-816D67EA1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4BCD55-A393-5375-7C81-9E15B3A37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39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9BBA6-95DC-651E-4F51-DAA290E68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C9F2D-9F91-7C70-D78C-46F33DFE4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61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8E111-A33F-C4BC-CA7A-AEB7091F6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97C63-92BA-F6B9-FF30-328620967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37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BE938-B02F-0FFF-80B7-2E0DFDBC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1DBFD7-9E87-1B25-E369-E726B365B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161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782C2-570B-6B40-FCD4-0AF4454E2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1" y="0"/>
            <a:ext cx="40341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56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AD92D-AEC7-E099-8EF8-C788A1BCA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ign with black text&#10;&#10;Description automatically generated">
            <a:extLst>
              <a:ext uri="{FF2B5EF4-FFF2-40B4-BE49-F238E27FC236}">
                <a16:creationId xmlns:a16="http://schemas.microsoft.com/office/drawing/2014/main" id="{A95B1E37-B32E-7D24-BBBC-1D3875C1E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" y="158976"/>
            <a:ext cx="2614166" cy="6125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7238CF-D261-ADA2-CD99-E30B9B420762}"/>
              </a:ext>
            </a:extLst>
          </p:cNvPr>
          <p:cNvSpPr/>
          <p:nvPr/>
        </p:nvSpPr>
        <p:spPr>
          <a:xfrm>
            <a:off x="3940303" y="0"/>
            <a:ext cx="4508754" cy="1105857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</a:t>
            </a:r>
          </a:p>
          <a:p>
            <a:pPr algn="ctr">
              <a:defRPr/>
            </a:pPr>
            <a:r>
              <a:rPr lang="en-US" sz="33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ADVANTAGE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12F60D-4187-B448-C251-D6C9D9EBA74B}"/>
              </a:ext>
            </a:extLst>
          </p:cNvPr>
          <p:cNvSpPr/>
          <p:nvPr/>
        </p:nvSpPr>
        <p:spPr>
          <a:xfrm>
            <a:off x="-9089974" y="1284533"/>
            <a:ext cx="2409623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5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Other Companies:</a:t>
            </a:r>
          </a:p>
          <a:p>
            <a:pPr algn="ctr">
              <a:defRPr/>
            </a:pPr>
            <a:r>
              <a:rPr lang="en-US" sz="1500" b="1" dirty="0">
                <a:ln w="0"/>
                <a:solidFill>
                  <a:srgbClr val="00FF00"/>
                </a:solidFill>
                <a:latin typeface="Arboria Medium Italic" pitchFamily="50" charset="0"/>
              </a:rPr>
              <a:t>P7,000.00 entry only pays P1,000.00/pair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A67CBD-6B50-B257-A47B-77E592316D7A}"/>
              </a:ext>
            </a:extLst>
          </p:cNvPr>
          <p:cNvSpPr/>
          <p:nvPr/>
        </p:nvSpPr>
        <p:spPr>
          <a:xfrm>
            <a:off x="1332328" y="907598"/>
            <a:ext cx="6647348" cy="2375435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9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WITH SMH:</a:t>
            </a:r>
          </a:p>
          <a:p>
            <a:pPr algn="ctr">
              <a:defRPr/>
            </a:pPr>
            <a:r>
              <a:rPr lang="en-US" sz="4950" b="1" dirty="0">
                <a:ln w="0"/>
                <a:solidFill>
                  <a:srgbClr val="FFFF00"/>
                </a:solidFill>
                <a:latin typeface="Arboria Medium Italic" pitchFamily="50" charset="0"/>
              </a:rPr>
              <a:t>P6,980.00 entry pays P1,200.00/pair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0AF0E-8ABA-C443-D922-594DEF93FA1E}"/>
              </a:ext>
            </a:extLst>
          </p:cNvPr>
          <p:cNvSpPr/>
          <p:nvPr/>
        </p:nvSpPr>
        <p:spPr>
          <a:xfrm>
            <a:off x="-6182279" y="1188895"/>
            <a:ext cx="2583179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100" b="1" dirty="0">
                <a:ln w="0"/>
                <a:solidFill>
                  <a:schemeClr val="bg1">
                    <a:lumMod val="95000"/>
                  </a:schemeClr>
                </a:solidFill>
                <a:latin typeface="Arboria Medium Italic" pitchFamily="50" charset="0"/>
              </a:rPr>
              <a:t>YOU ARE ONLY ALLOWED TO EARN UP TO 10 PAIRS A DAY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7418373-543F-6037-7E24-257C883BB547}"/>
              </a:ext>
            </a:extLst>
          </p:cNvPr>
          <p:cNvSpPr/>
          <p:nvPr/>
        </p:nvSpPr>
        <p:spPr>
          <a:xfrm>
            <a:off x="-6680351" y="1485770"/>
            <a:ext cx="667512" cy="512064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1D7C6-1182-9766-CA8B-A541A908B274}"/>
              </a:ext>
            </a:extLst>
          </p:cNvPr>
          <p:cNvSpPr/>
          <p:nvPr/>
        </p:nvSpPr>
        <p:spPr>
          <a:xfrm>
            <a:off x="-3603216" y="1452718"/>
            <a:ext cx="3063240" cy="71344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FLUSHOUT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B9B189-B7FC-5711-F0C6-D17937AAC445}"/>
              </a:ext>
            </a:extLst>
          </p:cNvPr>
          <p:cNvSpPr/>
          <p:nvPr/>
        </p:nvSpPr>
        <p:spPr>
          <a:xfrm>
            <a:off x="-5478474" y="697306"/>
            <a:ext cx="1196481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5C872-95AF-2663-6E27-6A9E7C473383}"/>
              </a:ext>
            </a:extLst>
          </p:cNvPr>
          <p:cNvSpPr/>
          <p:nvPr/>
        </p:nvSpPr>
        <p:spPr>
          <a:xfrm>
            <a:off x="-2690170" y="697306"/>
            <a:ext cx="1196481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3C4D1D-883D-0EEC-4A45-19C05725D0D4}"/>
              </a:ext>
            </a:extLst>
          </p:cNvPr>
          <p:cNvSpPr/>
          <p:nvPr/>
        </p:nvSpPr>
        <p:spPr>
          <a:xfrm>
            <a:off x="119892" y="3419141"/>
            <a:ext cx="8815082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NO MAXIMUM PAIRS PER 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EA2FEE-EA90-BAA7-B17D-78895C68ED1B}"/>
              </a:ext>
            </a:extLst>
          </p:cNvPr>
          <p:cNvSpPr/>
          <p:nvPr/>
        </p:nvSpPr>
        <p:spPr>
          <a:xfrm>
            <a:off x="-72190" y="4129643"/>
            <a:ext cx="9288379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100% STRONG LEG RETENTION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3DF151-ACF0-9A56-E1C3-9FBC38B51992}"/>
                  </a:ext>
                </a:extLst>
              </p14:cNvPr>
              <p14:cNvContentPartPr/>
              <p14:nvPr/>
            </p14:nvContentPartPr>
            <p14:xfrm>
              <a:off x="4400640" y="3291840"/>
              <a:ext cx="2640600" cy="80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3DF151-ACF0-9A56-E1C3-9FBC38B519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1280" y="3282480"/>
                <a:ext cx="2659320" cy="9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9314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>
            <a:extLst>
              <a:ext uri="{FF2B5EF4-FFF2-40B4-BE49-F238E27FC236}">
                <a16:creationId xmlns:a16="http://schemas.microsoft.com/office/drawing/2014/main" id="{2253C355-9013-097B-FD16-2A0036A2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" y="0"/>
            <a:ext cx="26729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7">
            <a:extLst>
              <a:ext uri="{FF2B5EF4-FFF2-40B4-BE49-F238E27FC236}">
                <a16:creationId xmlns:a16="http://schemas.microsoft.com/office/drawing/2014/main" id="{1BF3E2B2-C211-BBAC-AC01-C6ED64D5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31" y="0"/>
            <a:ext cx="28932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>
            <a:extLst>
              <a:ext uri="{FF2B5EF4-FFF2-40B4-BE49-F238E27FC236}">
                <a16:creationId xmlns:a16="http://schemas.microsoft.com/office/drawing/2014/main" id="{4F318AE2-700F-59F5-DC43-4A05EEEF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70" y="0"/>
            <a:ext cx="299323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3926B8CF-191E-71A7-7D58-8A99D968D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6" y="59574"/>
            <a:ext cx="9127583" cy="502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C9556B-DE51-5212-0BF8-9E3524FC5A17}"/>
              </a:ext>
            </a:extLst>
          </p:cNvPr>
          <p:cNvSpPr/>
          <p:nvPr/>
        </p:nvSpPr>
        <p:spPr>
          <a:xfrm>
            <a:off x="133025" y="244933"/>
            <a:ext cx="2744788" cy="590705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517" b="1" spc="38" dirty="0">
                <a:ln w="952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How To Join?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8B66E4-689D-3D8F-555E-42A0FAD31F08}"/>
              </a:ext>
            </a:extLst>
          </p:cNvPr>
          <p:cNvSpPr/>
          <p:nvPr/>
        </p:nvSpPr>
        <p:spPr>
          <a:xfrm>
            <a:off x="3258664" y="555031"/>
            <a:ext cx="4465451" cy="500359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93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SMH BUSINESS PACKAGE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1A4EC3-D062-20B7-28A7-F9ED4FA7AA58}"/>
              </a:ext>
            </a:extLst>
          </p:cNvPr>
          <p:cNvSpPr/>
          <p:nvPr/>
        </p:nvSpPr>
        <p:spPr>
          <a:xfrm>
            <a:off x="3180087" y="261943"/>
            <a:ext cx="5613522" cy="500359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93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PURCHASE A SET OF PRODUCTS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F74A36-9383-1E52-8F4A-B516B5EA1249}"/>
              </a:ext>
            </a:extLst>
          </p:cNvPr>
          <p:cNvSpPr/>
          <p:nvPr/>
        </p:nvSpPr>
        <p:spPr>
          <a:xfrm>
            <a:off x="509613" y="2078619"/>
            <a:ext cx="3156247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DISCOUNT PRIVILEGES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904BE-7B47-9E22-2ACD-902198E18871}"/>
              </a:ext>
            </a:extLst>
          </p:cNvPr>
          <p:cNvSpPr/>
          <p:nvPr/>
        </p:nvSpPr>
        <p:spPr>
          <a:xfrm>
            <a:off x="131738" y="985356"/>
            <a:ext cx="1952263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C92643-43DD-373C-2AE9-B3914CFD987A}"/>
              </a:ext>
            </a:extLst>
          </p:cNvPr>
          <p:cNvSpPr/>
          <p:nvPr/>
        </p:nvSpPr>
        <p:spPr>
          <a:xfrm>
            <a:off x="548472" y="1723890"/>
            <a:ext cx="3800782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LIFETIME SMH DISTRIBUTOR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A0EA86-99E4-73AB-2FE5-74763B716301}"/>
              </a:ext>
            </a:extLst>
          </p:cNvPr>
          <p:cNvSpPr/>
          <p:nvPr/>
        </p:nvSpPr>
        <p:spPr>
          <a:xfrm>
            <a:off x="551988" y="2421718"/>
            <a:ext cx="3548342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24/7 ONLINE WEB PORTAL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D2D696-87EA-ECC6-1E99-05166880E38D}"/>
              </a:ext>
            </a:extLst>
          </p:cNvPr>
          <p:cNvSpPr/>
          <p:nvPr/>
        </p:nvSpPr>
        <p:spPr>
          <a:xfrm>
            <a:off x="444812" y="1379522"/>
            <a:ext cx="5732166" cy="410334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PRODUCTS FROM THE CHOSEN PACKAGE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7A2D81-6949-75FF-322E-2DAA2F6CDF90}"/>
                  </a:ext>
                </a:extLst>
              </p14:cNvPr>
              <p14:cNvContentPartPr/>
              <p14:nvPr/>
            </p14:nvContentPartPr>
            <p14:xfrm>
              <a:off x="5555160" y="3360600"/>
              <a:ext cx="1851840" cy="149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37A2D81-6949-75FF-322E-2DAA2F6CDF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5800" y="3351240"/>
                <a:ext cx="1870560" cy="167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DFB8-8809-0D08-FDE8-74371648D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!! 5th Pair">
            <a:extLst>
              <a:ext uri="{FF2B5EF4-FFF2-40B4-BE49-F238E27FC236}">
                <a16:creationId xmlns:a16="http://schemas.microsoft.com/office/drawing/2014/main" id="{99BCEE1F-C961-46AF-5903-EA0AF772B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14" y="2049974"/>
            <a:ext cx="4920121" cy="26526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A9F92-F5EE-CEDD-4059-A384D0D1DD49}"/>
              </a:ext>
            </a:extLst>
          </p:cNvPr>
          <p:cNvSpPr/>
          <p:nvPr/>
        </p:nvSpPr>
        <p:spPr>
          <a:xfrm>
            <a:off x="3026747" y="194164"/>
            <a:ext cx="6323405" cy="5056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7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 ADVANTAGE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AAF54-69E7-CD73-E034-647876CD346E}"/>
              </a:ext>
            </a:extLst>
          </p:cNvPr>
          <p:cNvSpPr/>
          <p:nvPr/>
        </p:nvSpPr>
        <p:spPr>
          <a:xfrm>
            <a:off x="4572000" y="691308"/>
            <a:ext cx="3553008" cy="3671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BINARY – TRINARY PAY PLAN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A48472-5702-1CB8-A23C-B16E18B961AE}"/>
              </a:ext>
            </a:extLst>
          </p:cNvPr>
          <p:cNvSpPr/>
          <p:nvPr/>
        </p:nvSpPr>
        <p:spPr>
          <a:xfrm>
            <a:off x="5072743" y="918678"/>
            <a:ext cx="2725694" cy="3671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HIGH PAIRING BONUS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DA016-4009-9B48-CC10-B9AFBB27C8A6}"/>
              </a:ext>
            </a:extLst>
          </p:cNvPr>
          <p:cNvSpPr/>
          <p:nvPr/>
        </p:nvSpPr>
        <p:spPr>
          <a:xfrm>
            <a:off x="5351019" y="1160923"/>
            <a:ext cx="2169142" cy="3671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HOURLY PAYOUT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5A85A7-7AA6-5791-8B65-C317E4CA7868}"/>
              </a:ext>
            </a:extLst>
          </p:cNvPr>
          <p:cNvSpPr/>
          <p:nvPr/>
        </p:nvSpPr>
        <p:spPr>
          <a:xfrm>
            <a:off x="4587143" y="1400974"/>
            <a:ext cx="3433265" cy="3671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SMS PAYOUT  NOTIFICATION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C98348-2D8B-3E21-A933-DC1435B085E0}"/>
              </a:ext>
            </a:extLst>
          </p:cNvPr>
          <p:cNvSpPr/>
          <p:nvPr/>
        </p:nvSpPr>
        <p:spPr>
          <a:xfrm>
            <a:off x="4165655" y="2500129"/>
            <a:ext cx="4045588" cy="156752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800" dirty="0">
                <a:ln w="0">
                  <a:noFill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5TH PAIR</a:t>
            </a:r>
          </a:p>
          <a:p>
            <a:pPr algn="ctr">
              <a:defRPr/>
            </a:pPr>
            <a:r>
              <a:rPr lang="en-US" sz="4800" dirty="0">
                <a:ln w="0">
                  <a:noFill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DEDUCTION</a:t>
            </a:r>
          </a:p>
        </p:txBody>
      </p:sp>
      <p:sp>
        <p:nvSpPr>
          <p:cNvPr id="15" name="!! SMS">
            <a:extLst>
              <a:ext uri="{FF2B5EF4-FFF2-40B4-BE49-F238E27FC236}">
                <a16:creationId xmlns:a16="http://schemas.microsoft.com/office/drawing/2014/main" id="{2E4A69BD-8598-6DB3-3AC7-1128A6B3A2FE}"/>
              </a:ext>
            </a:extLst>
          </p:cNvPr>
          <p:cNvSpPr/>
          <p:nvPr/>
        </p:nvSpPr>
        <p:spPr>
          <a:xfrm>
            <a:off x="386233" y="72907"/>
            <a:ext cx="2154392" cy="6441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CDB352-E87D-6883-73BB-934AFA5CF381}"/>
              </a:ext>
            </a:extLst>
          </p:cNvPr>
          <p:cNvSpPr/>
          <p:nvPr/>
        </p:nvSpPr>
        <p:spPr>
          <a:xfrm>
            <a:off x="799790" y="112770"/>
            <a:ext cx="1542043" cy="274860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21" name="!! INC 3" descr="A white sign with red text&#10;&#10;Description automatically generated">
            <a:extLst>
              <a:ext uri="{FF2B5EF4-FFF2-40B4-BE49-F238E27FC236}">
                <a16:creationId xmlns:a16="http://schemas.microsoft.com/office/drawing/2014/main" id="{A81B5A32-A5A2-98A4-DE7E-95A9DB65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9" y="131893"/>
            <a:ext cx="621829" cy="2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78335354-51FF-43D1-94C8-81993B8C6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4" y="346214"/>
            <a:ext cx="2036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600" dirty="0"/>
              <a:t>                TO EARN TEAM SALES BONUS,</a:t>
            </a:r>
          </a:p>
          <a:p>
            <a:pPr algn="ctr" eaLnBrk="1" hangingPunct="1"/>
            <a:r>
              <a:rPr lang="en-US" altLang="en-US" sz="600" dirty="0"/>
              <a:t>YOU NEED TO  DEVELOP A </a:t>
            </a:r>
            <a:r>
              <a:rPr lang="en-US" altLang="en-US" sz="600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600" dirty="0"/>
              <a:t>UP TO A </a:t>
            </a:r>
            <a:r>
              <a:rPr lang="en-US" altLang="en-US" sz="600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42AD4D-E40D-F57A-EB6B-991780AEC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178"/>
            <a:ext cx="3917328" cy="40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39DA3-4DB5-3420-5A7E-1C6F17143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!! 5th Pair">
            <a:extLst>
              <a:ext uri="{FF2B5EF4-FFF2-40B4-BE49-F238E27FC236}">
                <a16:creationId xmlns:a16="http://schemas.microsoft.com/office/drawing/2014/main" id="{A7DB63A2-07DC-6ECC-CE71-2275455D4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38" y="1629047"/>
            <a:ext cx="2473563" cy="1491900"/>
          </a:xfrm>
          <a:prstGeom prst="rect">
            <a:avLst/>
          </a:prstGeom>
        </p:spPr>
      </p:pic>
      <p:sp>
        <p:nvSpPr>
          <p:cNvPr id="2" name="!! SMS">
            <a:extLst>
              <a:ext uri="{FF2B5EF4-FFF2-40B4-BE49-F238E27FC236}">
                <a16:creationId xmlns:a16="http://schemas.microsoft.com/office/drawing/2014/main" id="{2761F7DD-2E94-5034-6A2E-C46C0F8FC198}"/>
              </a:ext>
            </a:extLst>
          </p:cNvPr>
          <p:cNvSpPr/>
          <p:nvPr/>
        </p:nvSpPr>
        <p:spPr>
          <a:xfrm>
            <a:off x="386233" y="72907"/>
            <a:ext cx="2154392" cy="6441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0369B-AB02-B132-435B-90AAC264792B}"/>
              </a:ext>
            </a:extLst>
          </p:cNvPr>
          <p:cNvSpPr/>
          <p:nvPr/>
        </p:nvSpPr>
        <p:spPr>
          <a:xfrm>
            <a:off x="799790" y="112770"/>
            <a:ext cx="1542043" cy="274860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pic>
        <p:nvPicPr>
          <p:cNvPr id="4" name="!! INC 3" descr="A white sign with red text&#10;&#10;Description automatically generated">
            <a:extLst>
              <a:ext uri="{FF2B5EF4-FFF2-40B4-BE49-F238E27FC236}">
                <a16:creationId xmlns:a16="http://schemas.microsoft.com/office/drawing/2014/main" id="{297C23A1-76EB-B717-2E1A-94841508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9" y="131893"/>
            <a:ext cx="621829" cy="2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2910ED8-4B29-9F9D-17D9-8C94741E8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4" y="346214"/>
            <a:ext cx="2036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600" dirty="0"/>
              <a:t>                TO EARN TEAM SALES BONUS,</a:t>
            </a:r>
          </a:p>
          <a:p>
            <a:pPr algn="ctr" eaLnBrk="1" hangingPunct="1"/>
            <a:r>
              <a:rPr lang="en-US" altLang="en-US" sz="600" dirty="0"/>
              <a:t>YOU NEED TO  DEVELOP A </a:t>
            </a:r>
            <a:r>
              <a:rPr lang="en-US" altLang="en-US" sz="600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600" dirty="0"/>
              <a:t>UP TO A </a:t>
            </a:r>
            <a:r>
              <a:rPr lang="en-US" altLang="en-US" sz="600" b="1" dirty="0">
                <a:solidFill>
                  <a:srgbClr val="FF0000"/>
                </a:solidFill>
              </a:rPr>
              <a:t>MAXIMUM OF THREE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6589B-6BC9-248D-68EE-62C0EBDF51FD}"/>
              </a:ext>
            </a:extLst>
          </p:cNvPr>
          <p:cNvSpPr/>
          <p:nvPr/>
        </p:nvSpPr>
        <p:spPr>
          <a:xfrm>
            <a:off x="2748692" y="93367"/>
            <a:ext cx="6323405" cy="5056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7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THE SMH PAYPLAN ADVANTAGE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A94864-491B-27A3-0102-16D601973287}"/>
              </a:ext>
            </a:extLst>
          </p:cNvPr>
          <p:cNvSpPr/>
          <p:nvPr/>
        </p:nvSpPr>
        <p:spPr>
          <a:xfrm>
            <a:off x="4208507" y="463938"/>
            <a:ext cx="3553008" cy="3671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BINARY – TRINARY PAY PLAN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E7DFDC-6ED3-2263-8542-6B07E2448388}"/>
              </a:ext>
            </a:extLst>
          </p:cNvPr>
          <p:cNvSpPr/>
          <p:nvPr/>
        </p:nvSpPr>
        <p:spPr>
          <a:xfrm>
            <a:off x="4709250" y="691308"/>
            <a:ext cx="2725694" cy="3671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HIGH PAIRING BONUS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6615AB-8E8E-FBD2-9408-7423653687AD}"/>
              </a:ext>
            </a:extLst>
          </p:cNvPr>
          <p:cNvSpPr/>
          <p:nvPr/>
        </p:nvSpPr>
        <p:spPr>
          <a:xfrm>
            <a:off x="4987524" y="933553"/>
            <a:ext cx="2169142" cy="3671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HOURLY PAYOUT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EA5CE0-1CEF-C5FA-5D96-C2FB04F7588F}"/>
              </a:ext>
            </a:extLst>
          </p:cNvPr>
          <p:cNvSpPr/>
          <p:nvPr/>
        </p:nvSpPr>
        <p:spPr>
          <a:xfrm>
            <a:off x="4223650" y="1173604"/>
            <a:ext cx="3433265" cy="3671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SMS PAYOUT  NOTIFICATION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9CC69D-6555-6859-6388-D8443C4E9C9C}"/>
              </a:ext>
            </a:extLst>
          </p:cNvPr>
          <p:cNvSpPr/>
          <p:nvPr/>
        </p:nvSpPr>
        <p:spPr>
          <a:xfrm>
            <a:off x="6793141" y="1924285"/>
            <a:ext cx="2154288" cy="828858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5TH PAIR</a:t>
            </a:r>
          </a:p>
          <a:p>
            <a:pPr algn="ctr">
              <a:defRPr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DEDUCTION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BDAB4E-D3BB-F73F-061E-31A293D4FF26}"/>
              </a:ext>
            </a:extLst>
          </p:cNvPr>
          <p:cNvSpPr/>
          <p:nvPr/>
        </p:nvSpPr>
        <p:spPr>
          <a:xfrm>
            <a:off x="6885972" y="2951185"/>
            <a:ext cx="2098022" cy="147518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WILL BECOME LIFESTYLE</a:t>
            </a:r>
          </a:p>
          <a:p>
            <a:pPr algn="ctr"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REWARDS</a:t>
            </a:r>
          </a:p>
          <a:p>
            <a:pPr algn="ctr"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INSIDE YOUR DASHBOARD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C24DD7-5327-72FE-2698-6798C6A1BC91}"/>
              </a:ext>
            </a:extLst>
          </p:cNvPr>
          <p:cNvSpPr/>
          <p:nvPr/>
        </p:nvSpPr>
        <p:spPr>
          <a:xfrm>
            <a:off x="3164705" y="4458433"/>
            <a:ext cx="6028525" cy="50569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700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REDEEM PRODUCTS OR GADGETS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58DC7E-E7E4-5A96-94CD-B09936CE9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18" y="1572857"/>
            <a:ext cx="2823882" cy="28238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C8D9240-CC97-7F0D-813F-C316F37F57E3}"/>
                  </a:ext>
                </a:extLst>
              </p14:cNvPr>
              <p14:cNvContentPartPr/>
              <p14:nvPr/>
            </p14:nvContentPartPr>
            <p14:xfrm>
              <a:off x="7841160" y="350928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C8D9240-CC97-7F0D-813F-C316F37F57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31800" y="34999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57B9E966-C4EB-3231-976A-B44E3DB6B8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6" y="1271129"/>
            <a:ext cx="3285842" cy="34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94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e_the_poster_202604151025">
            <a:hlinkClick r:id="" action="ppaction://media"/>
            <a:extLst>
              <a:ext uri="{FF2B5EF4-FFF2-40B4-BE49-F238E27FC236}">
                <a16:creationId xmlns:a16="http://schemas.microsoft.com/office/drawing/2014/main" id="{8163D700-2775-C1AC-3BDC-AD4E59144A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6406" y="0"/>
            <a:ext cx="9856812" cy="55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B7064-4C8C-BDF3-7050-800E9F8E9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Banner 2">
            <a:extLst>
              <a:ext uri="{FF2B5EF4-FFF2-40B4-BE49-F238E27FC236}">
                <a16:creationId xmlns:a16="http://schemas.microsoft.com/office/drawing/2014/main" id="{7EDF1A24-DD5B-DD4C-82C1-1ABB999BE619}"/>
              </a:ext>
            </a:extLst>
          </p:cNvPr>
          <p:cNvSpPr/>
          <p:nvPr/>
        </p:nvSpPr>
        <p:spPr>
          <a:xfrm>
            <a:off x="472265" y="137497"/>
            <a:ext cx="3995061" cy="957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26C61-B5FC-7EA4-11C9-BA3473558A97}"/>
              </a:ext>
            </a:extLst>
          </p:cNvPr>
          <p:cNvSpPr/>
          <p:nvPr/>
        </p:nvSpPr>
        <p:spPr>
          <a:xfrm>
            <a:off x="1476102" y="149126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ACE7E720-579C-DA78-C172-FACAD7744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33" y="471290"/>
            <a:ext cx="3760127" cy="56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026"/>
              <a:t>                TO EARN TEAM SALES BONUS,</a:t>
            </a:r>
          </a:p>
          <a:p>
            <a:pPr algn="ctr" eaLnBrk="1" hangingPunct="1"/>
            <a:r>
              <a:rPr lang="en-US" altLang="en-US" sz="1026"/>
              <a:t>YOU NEED TO  DEVELOP A </a:t>
            </a:r>
            <a:r>
              <a:rPr lang="en-US" altLang="en-US" sz="1026" b="1">
                <a:solidFill>
                  <a:srgbClr val="FF0000"/>
                </a:solidFill>
              </a:rPr>
              <a:t>MINIMUM OF TWO SALES GROUP</a:t>
            </a:r>
          </a:p>
          <a:p>
            <a:pPr algn="ctr" eaLnBrk="1" hangingPunct="1"/>
            <a:r>
              <a:rPr lang="en-US" altLang="en-US" sz="1026"/>
              <a:t>                  UP TO A </a:t>
            </a:r>
            <a:r>
              <a:rPr lang="en-US" altLang="en-US" sz="1026" b="1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8A7F6834-003F-C306-FFEE-B11D39B98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245660"/>
            <a:ext cx="1002545" cy="38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!! You Too" descr="A screenshot of a video game&#10;&#10;Description automatically generated">
            <a:extLst>
              <a:ext uri="{FF2B5EF4-FFF2-40B4-BE49-F238E27FC236}">
                <a16:creationId xmlns:a16="http://schemas.microsoft.com/office/drawing/2014/main" id="{ABDC8D03-2587-7928-42C1-2EEA92DE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95" y="26412"/>
            <a:ext cx="2498290" cy="143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">
            <a:extLst>
              <a:ext uri="{FF2B5EF4-FFF2-40B4-BE49-F238E27FC236}">
                <a16:creationId xmlns:a16="http://schemas.microsoft.com/office/drawing/2014/main" id="{4969EC33-D21D-F6E3-E7ED-CD93C08A4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17" y="1043510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55304" name="Rectangle 4">
            <a:extLst>
              <a:ext uri="{FF2B5EF4-FFF2-40B4-BE49-F238E27FC236}">
                <a16:creationId xmlns:a16="http://schemas.microsoft.com/office/drawing/2014/main" id="{DD132E4B-177F-9650-1B19-AD81E50A0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30" y="1306358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0363BE-E61E-CF62-8159-91EAEDCA3133}"/>
              </a:ext>
            </a:extLst>
          </p:cNvPr>
          <p:cNvSpPr/>
          <p:nvPr/>
        </p:nvSpPr>
        <p:spPr>
          <a:xfrm>
            <a:off x="1416659" y="1562228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55310" name="Rectangle 14">
            <a:extLst>
              <a:ext uri="{FF2B5EF4-FFF2-40B4-BE49-F238E27FC236}">
                <a16:creationId xmlns:a16="http://schemas.microsoft.com/office/drawing/2014/main" id="{54D0DFA0-5882-F373-FE4D-378A6700B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567" y="1483774"/>
            <a:ext cx="1830634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72F3C2-5FED-7CD4-3AA5-B4E3FCDBC901}"/>
              </a:ext>
            </a:extLst>
          </p:cNvPr>
          <p:cNvSpPr/>
          <p:nvPr/>
        </p:nvSpPr>
        <p:spPr>
          <a:xfrm>
            <a:off x="5736610" y="1772365"/>
            <a:ext cx="2543215" cy="851941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9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55312" name="Rectangle 16">
            <a:extLst>
              <a:ext uri="{FF2B5EF4-FFF2-40B4-BE49-F238E27FC236}">
                <a16:creationId xmlns:a16="http://schemas.microsoft.com/office/drawing/2014/main" id="{A75AE2AF-EF4D-D232-5A5C-262778680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384" y="2453685"/>
            <a:ext cx="2704999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12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7A4113D4-1F24-995D-56C4-8DD132AB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211507" y="3012809"/>
            <a:ext cx="3337439" cy="19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90BF5A-6351-DF28-6C26-B51DDF81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03" y="2655793"/>
            <a:ext cx="3578811" cy="7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4500" dirty="0">
                <a:solidFill>
                  <a:srgbClr val="FFFF00"/>
                </a:solidFill>
                <a:latin typeface="Arial Black" panose="020B0A04020102020204" pitchFamily="34" charset="0"/>
              </a:rPr>
              <a:t>3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26AB23-43DE-5749-68CC-077714F772ED}"/>
              </a:ext>
            </a:extLst>
          </p:cNvPr>
          <p:cNvSpPr/>
          <p:nvPr/>
        </p:nvSpPr>
        <p:spPr>
          <a:xfrm>
            <a:off x="4799348" y="2912899"/>
            <a:ext cx="3094648" cy="71344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PRODUCTS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B2F9ED-9C22-CAC7-DCDC-EEDEF1E103AF}"/>
              </a:ext>
            </a:extLst>
          </p:cNvPr>
          <p:cNvSpPr/>
          <p:nvPr/>
        </p:nvSpPr>
        <p:spPr>
          <a:xfrm>
            <a:off x="4239788" y="3438486"/>
            <a:ext cx="3989124" cy="71344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RE-PURCHASE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56840-6ED1-170D-028A-7E4061E652DA}"/>
              </a:ext>
            </a:extLst>
          </p:cNvPr>
          <p:cNvSpPr/>
          <p:nvPr/>
        </p:nvSpPr>
        <p:spPr>
          <a:xfrm>
            <a:off x="3763700" y="3998942"/>
            <a:ext cx="4941307" cy="71344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0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ALSO HAS POINTS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AB253D-7137-6CA5-059E-F24BE1346088}"/>
                  </a:ext>
                </a:extLst>
              </p14:cNvPr>
              <p14:cNvContentPartPr/>
              <p14:nvPr/>
            </p14:nvContentPartPr>
            <p14:xfrm>
              <a:off x="7566840" y="438912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AB253D-7137-6CA5-059E-F24BE13460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57480" y="43797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16612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1DFD6-60E1-A26B-14F0-B22ECA78D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>
            <a:extLst>
              <a:ext uri="{FF2B5EF4-FFF2-40B4-BE49-F238E27FC236}">
                <a16:creationId xmlns:a16="http://schemas.microsoft.com/office/drawing/2014/main" id="{F7D06560-FD90-3B12-5EEC-645E0A110D36}"/>
              </a:ext>
            </a:extLst>
          </p:cNvPr>
          <p:cNvSpPr/>
          <p:nvPr/>
        </p:nvSpPr>
        <p:spPr>
          <a:xfrm>
            <a:off x="439831" y="2320961"/>
            <a:ext cx="3444287" cy="2386666"/>
          </a:xfrm>
          <a:prstGeom prst="snip2SameRect">
            <a:avLst>
              <a:gd name="adj1" fmla="val 50000"/>
              <a:gd name="adj2" fmla="val 904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D9BE1C-B4F9-7908-8CC5-03E9E46C8FFB}"/>
              </a:ext>
            </a:extLst>
          </p:cNvPr>
          <p:cNvSpPr/>
          <p:nvPr/>
        </p:nvSpPr>
        <p:spPr>
          <a:xfrm>
            <a:off x="1401896" y="98384"/>
            <a:ext cx="6603760" cy="527211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!! Banner 2">
            <a:extLst>
              <a:ext uri="{FF2B5EF4-FFF2-40B4-BE49-F238E27FC236}">
                <a16:creationId xmlns:a16="http://schemas.microsoft.com/office/drawing/2014/main" id="{6BE8547A-8DC0-C22F-1805-16CBCABC17F3}"/>
              </a:ext>
            </a:extLst>
          </p:cNvPr>
          <p:cNvSpPr/>
          <p:nvPr/>
        </p:nvSpPr>
        <p:spPr>
          <a:xfrm>
            <a:off x="476000" y="-1275055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547D1-BBF4-6FD1-5847-EE0BB6C6101A}"/>
              </a:ext>
            </a:extLst>
          </p:cNvPr>
          <p:cNvSpPr/>
          <p:nvPr/>
        </p:nvSpPr>
        <p:spPr>
          <a:xfrm>
            <a:off x="1150388" y="-1275056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65E4D054-5018-FB76-002E-DD9F16371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67" y="-941262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1CED67A7-FFF3-EB45-ABD1-3A9B7CD1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9" y="-1166892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DC513EF-7C65-825C-ED9E-2EA81AF19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145" y="98385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D45BD68-AC8C-E0A3-3FC5-DD5489B1E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687" y="98966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FCDEAD-0118-BAFA-D8BA-0CD55151C55B}"/>
              </a:ext>
            </a:extLst>
          </p:cNvPr>
          <p:cNvSpPr/>
          <p:nvPr/>
        </p:nvSpPr>
        <p:spPr>
          <a:xfrm>
            <a:off x="6379766" y="5769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F825BF4F-ACAC-29E9-3E31-148EE9052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523" y="796027"/>
            <a:ext cx="1830634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0BA141-0B9B-9B83-8892-9251E69CE821}"/>
              </a:ext>
            </a:extLst>
          </p:cNvPr>
          <p:cNvSpPr/>
          <p:nvPr/>
        </p:nvSpPr>
        <p:spPr>
          <a:xfrm>
            <a:off x="6859144" y="1028459"/>
            <a:ext cx="1898808" cy="6441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497DBFE3-FD09-7EFE-D7EF-E0BCD2DF6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1" y="1539211"/>
            <a:ext cx="2455190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3" name="!! 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F02D8ED2-6EAE-4F94-0DC5-F37E301A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8909"/>
          <a:stretch>
            <a:fillRect/>
          </a:stretch>
        </p:blipFill>
        <p:spPr bwMode="auto">
          <a:xfrm>
            <a:off x="1145946" y="2402962"/>
            <a:ext cx="2064803" cy="121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98325D-4E33-DB22-3238-CFEBEBC7D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502" y="3615651"/>
            <a:ext cx="2646783" cy="10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>
                <a:latin typeface="Arial Black" panose="020B0A04020102020204" pitchFamily="34" charset="0"/>
              </a:rPr>
              <a:t>ALL ENTRY PACKAGES</a:t>
            </a:r>
          </a:p>
        </p:txBody>
      </p:sp>
      <p:pic>
        <p:nvPicPr>
          <p:cNvPr id="17" name="!! You Too">
            <a:extLst>
              <a:ext uri="{FF2B5EF4-FFF2-40B4-BE49-F238E27FC236}">
                <a16:creationId xmlns:a16="http://schemas.microsoft.com/office/drawing/2014/main" id="{1381355D-9198-5A15-2EB7-DF84E57D5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94" y="704496"/>
            <a:ext cx="3528773" cy="1627013"/>
          </a:xfrm>
          <a:prstGeom prst="rect">
            <a:avLst/>
          </a:prstGeom>
        </p:spPr>
      </p:pic>
      <p:sp>
        <p:nvSpPr>
          <p:cNvPr id="21" name="Rectangle: Top Corners Snipped 20">
            <a:extLst>
              <a:ext uri="{FF2B5EF4-FFF2-40B4-BE49-F238E27FC236}">
                <a16:creationId xmlns:a16="http://schemas.microsoft.com/office/drawing/2014/main" id="{531079DA-5BA9-F681-012C-31A6989892E0}"/>
              </a:ext>
            </a:extLst>
          </p:cNvPr>
          <p:cNvSpPr/>
          <p:nvPr/>
        </p:nvSpPr>
        <p:spPr>
          <a:xfrm>
            <a:off x="5303281" y="2320961"/>
            <a:ext cx="3444287" cy="2386666"/>
          </a:xfrm>
          <a:prstGeom prst="snip2SameRect">
            <a:avLst>
              <a:gd name="adj1" fmla="val 50000"/>
              <a:gd name="adj2" fmla="val 904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2D4373-2616-1D4C-C531-C6EA2BABFBE2}"/>
              </a:ext>
            </a:extLst>
          </p:cNvPr>
          <p:cNvSpPr/>
          <p:nvPr/>
        </p:nvSpPr>
        <p:spPr>
          <a:xfrm>
            <a:off x="3255834" y="1811116"/>
            <a:ext cx="2754013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WILL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PAIR WITH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655BE-49DB-4196-AA65-5082BD0FAD28}"/>
              </a:ext>
            </a:extLst>
          </p:cNvPr>
          <p:cNvSpPr/>
          <p:nvPr/>
        </p:nvSpPr>
        <p:spPr>
          <a:xfrm>
            <a:off x="5746293" y="2479785"/>
            <a:ext cx="2648161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ALL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6927B5D6-3664-72B7-A280-CBEDD3349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04" y="796534"/>
            <a:ext cx="2513741" cy="82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MAXIMUM PAIRS PER 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A520FF-9E90-5E87-D396-533CE8C6C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35" y="1619347"/>
            <a:ext cx="2417183" cy="4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FLUSHOUT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6B46A2-7E62-6B60-6B9E-D7B875444372}"/>
              </a:ext>
            </a:extLst>
          </p:cNvPr>
          <p:cNvSpPr/>
          <p:nvPr/>
        </p:nvSpPr>
        <p:spPr>
          <a:xfrm>
            <a:off x="5376805" y="3378502"/>
            <a:ext cx="3444287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PRODUCT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CE152B-BA6A-C026-FB88-DD03B0588301}"/>
              </a:ext>
            </a:extLst>
          </p:cNvPr>
          <p:cNvSpPr/>
          <p:nvPr/>
        </p:nvSpPr>
        <p:spPr>
          <a:xfrm>
            <a:off x="5321742" y="3943057"/>
            <a:ext cx="3444287" cy="59802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REPURCHASE</a:t>
            </a:r>
          </a:p>
        </p:txBody>
      </p:sp>
      <p:pic>
        <p:nvPicPr>
          <p:cNvPr id="27" name="Picture 26" descr="A logo with text overlay&#10;&#10;Description automatically generated">
            <a:extLst>
              <a:ext uri="{FF2B5EF4-FFF2-40B4-BE49-F238E27FC236}">
                <a16:creationId xmlns:a16="http://schemas.microsoft.com/office/drawing/2014/main" id="{4AB68097-B372-270E-2961-A4FF987076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354" y="1722807"/>
            <a:ext cx="1804859" cy="1804859"/>
          </a:xfrm>
          <a:prstGeom prst="rect">
            <a:avLst/>
          </a:prstGeom>
          <a:effectLst>
            <a:outerShdw blurRad="50800" dist="38100" dir="13500000" sx="102000" sy="102000" algn="br" rotWithShape="0">
              <a:schemeClr val="accent2">
                <a:alpha val="5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730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/>
      <p:bldP spid="19" grpId="1"/>
      <p:bldP spid="23" grpId="0"/>
      <p:bldP spid="23" grpId="1"/>
      <p:bldP spid="24" grpId="0"/>
      <p:bldP spid="24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A00BC-1E5D-1865-78B1-7F852B86D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>
            <a:extLst>
              <a:ext uri="{FF2B5EF4-FFF2-40B4-BE49-F238E27FC236}">
                <a16:creationId xmlns:a16="http://schemas.microsoft.com/office/drawing/2014/main" id="{26ECEBC4-8DC6-DFCB-0998-A8AF257A95DC}"/>
              </a:ext>
            </a:extLst>
          </p:cNvPr>
          <p:cNvSpPr/>
          <p:nvPr/>
        </p:nvSpPr>
        <p:spPr>
          <a:xfrm>
            <a:off x="439831" y="2320961"/>
            <a:ext cx="3444287" cy="2386666"/>
          </a:xfrm>
          <a:prstGeom prst="snip2SameRect">
            <a:avLst>
              <a:gd name="adj1" fmla="val 50000"/>
              <a:gd name="adj2" fmla="val 904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5B21F4-A259-C147-8A52-B97DCF27AD33}"/>
              </a:ext>
            </a:extLst>
          </p:cNvPr>
          <p:cNvSpPr/>
          <p:nvPr/>
        </p:nvSpPr>
        <p:spPr>
          <a:xfrm>
            <a:off x="1401896" y="98384"/>
            <a:ext cx="6603760" cy="527211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!! Banner 2">
            <a:extLst>
              <a:ext uri="{FF2B5EF4-FFF2-40B4-BE49-F238E27FC236}">
                <a16:creationId xmlns:a16="http://schemas.microsoft.com/office/drawing/2014/main" id="{723B519E-90A2-CC5A-AE23-46B62962C570}"/>
              </a:ext>
            </a:extLst>
          </p:cNvPr>
          <p:cNvSpPr/>
          <p:nvPr/>
        </p:nvSpPr>
        <p:spPr>
          <a:xfrm>
            <a:off x="476000" y="-1275055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970EA7-5D52-7F51-8E98-EA41D6273EF0}"/>
              </a:ext>
            </a:extLst>
          </p:cNvPr>
          <p:cNvSpPr/>
          <p:nvPr/>
        </p:nvSpPr>
        <p:spPr>
          <a:xfrm>
            <a:off x="1150388" y="-1275056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E6F532C7-91F7-44C7-EF3B-8F129A590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67" y="-941262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266BFA0F-CB56-1079-3FA0-E035B629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9" y="-1166892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93CE3E8-428F-883C-7305-0B335C230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145" y="98385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2D6FCC-1389-234C-BD13-7081504A6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687" y="98966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E8FF8D-F547-9C7D-2880-3D94438C5189}"/>
              </a:ext>
            </a:extLst>
          </p:cNvPr>
          <p:cNvSpPr/>
          <p:nvPr/>
        </p:nvSpPr>
        <p:spPr>
          <a:xfrm>
            <a:off x="6379766" y="5769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4E6F1267-802E-73A3-5189-D749FD2B0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523" y="796027"/>
            <a:ext cx="1830634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DB1B74-ECC1-A306-E8B7-BAD3F3D86E13}"/>
              </a:ext>
            </a:extLst>
          </p:cNvPr>
          <p:cNvSpPr/>
          <p:nvPr/>
        </p:nvSpPr>
        <p:spPr>
          <a:xfrm>
            <a:off x="6859144" y="1028459"/>
            <a:ext cx="1898808" cy="6441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777FD348-30B9-3E8B-9F63-AAD34F941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1" y="1539211"/>
            <a:ext cx="2455190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17" name="!! You Too">
            <a:extLst>
              <a:ext uri="{FF2B5EF4-FFF2-40B4-BE49-F238E27FC236}">
                <a16:creationId xmlns:a16="http://schemas.microsoft.com/office/drawing/2014/main" id="{25F222F6-0FB6-94FB-9690-AC496A99C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94" y="704496"/>
            <a:ext cx="3528773" cy="1627013"/>
          </a:xfrm>
          <a:prstGeom prst="rect">
            <a:avLst/>
          </a:prstGeom>
        </p:spPr>
      </p:pic>
      <p:sp>
        <p:nvSpPr>
          <p:cNvPr id="21" name="Rectangle: Top Corners Snipped 20">
            <a:extLst>
              <a:ext uri="{FF2B5EF4-FFF2-40B4-BE49-F238E27FC236}">
                <a16:creationId xmlns:a16="http://schemas.microsoft.com/office/drawing/2014/main" id="{E67BD26A-F01B-9C06-F4F0-1B08AF20D6F7}"/>
              </a:ext>
            </a:extLst>
          </p:cNvPr>
          <p:cNvSpPr/>
          <p:nvPr/>
        </p:nvSpPr>
        <p:spPr>
          <a:xfrm>
            <a:off x="5303281" y="2320961"/>
            <a:ext cx="3444287" cy="2386666"/>
          </a:xfrm>
          <a:prstGeom prst="snip2SameRect">
            <a:avLst>
              <a:gd name="adj1" fmla="val 50000"/>
              <a:gd name="adj2" fmla="val 904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71E9EA-D155-B45C-42B1-E98371EC1A3A}"/>
              </a:ext>
            </a:extLst>
          </p:cNvPr>
          <p:cNvSpPr/>
          <p:nvPr/>
        </p:nvSpPr>
        <p:spPr>
          <a:xfrm>
            <a:off x="3255834" y="1811116"/>
            <a:ext cx="2754013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WILL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PAIR WITH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081E92-D195-40F7-50BD-DAE8D1201347}"/>
              </a:ext>
            </a:extLst>
          </p:cNvPr>
          <p:cNvSpPr/>
          <p:nvPr/>
        </p:nvSpPr>
        <p:spPr>
          <a:xfrm>
            <a:off x="5746293" y="2479785"/>
            <a:ext cx="2648161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ALL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E6EA1046-21F7-9240-439C-9F30297E4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04" y="796534"/>
            <a:ext cx="2513741" cy="82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MAXIMUM PAIRS PER 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29CCA9-2B49-D238-FEDC-7C6D1E1BD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35" y="1619347"/>
            <a:ext cx="2417183" cy="4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FLUSHOUT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9A3112-E4C4-512B-C9B8-160D93855499}"/>
              </a:ext>
            </a:extLst>
          </p:cNvPr>
          <p:cNvSpPr/>
          <p:nvPr/>
        </p:nvSpPr>
        <p:spPr>
          <a:xfrm>
            <a:off x="5376805" y="3378502"/>
            <a:ext cx="3444287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PRODUCT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DD8ED6-4BA1-9022-4E4F-61BBE426F3DA}"/>
              </a:ext>
            </a:extLst>
          </p:cNvPr>
          <p:cNvSpPr/>
          <p:nvPr/>
        </p:nvSpPr>
        <p:spPr>
          <a:xfrm>
            <a:off x="5321742" y="3943057"/>
            <a:ext cx="3444287" cy="59802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REPURCHASE</a:t>
            </a:r>
          </a:p>
        </p:txBody>
      </p:sp>
      <p:pic>
        <p:nvPicPr>
          <p:cNvPr id="27" name="Picture 26" descr="A logo with text overlay&#10;&#10;Description automatically generated">
            <a:extLst>
              <a:ext uri="{FF2B5EF4-FFF2-40B4-BE49-F238E27FC236}">
                <a16:creationId xmlns:a16="http://schemas.microsoft.com/office/drawing/2014/main" id="{2FCDE397-1A94-56E4-4D98-A29455986B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354" y="1722807"/>
            <a:ext cx="1804859" cy="1804859"/>
          </a:xfrm>
          <a:prstGeom prst="rect">
            <a:avLst/>
          </a:prstGeom>
          <a:effectLst>
            <a:outerShdw blurRad="50800" dist="38100" dir="13500000" sx="102000" sy="102000" algn="br" rotWithShape="0">
              <a:schemeClr val="accent2">
                <a:alpha val="53000"/>
              </a:scheme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077D5E-CE1C-57F9-EF65-A650C60C451F}"/>
              </a:ext>
            </a:extLst>
          </p:cNvPr>
          <p:cNvSpPr/>
          <p:nvPr/>
        </p:nvSpPr>
        <p:spPr>
          <a:xfrm>
            <a:off x="877942" y="2484176"/>
            <a:ext cx="2648161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596CFA-3CD5-431F-0014-28F5663A25A7}"/>
              </a:ext>
            </a:extLst>
          </p:cNvPr>
          <p:cNvSpPr/>
          <p:nvPr/>
        </p:nvSpPr>
        <p:spPr>
          <a:xfrm>
            <a:off x="508454" y="3382893"/>
            <a:ext cx="3444287" cy="7826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PRODUCT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607DE8-4F5E-11E1-8124-E9D1E2266F9C}"/>
              </a:ext>
            </a:extLst>
          </p:cNvPr>
          <p:cNvSpPr/>
          <p:nvPr/>
        </p:nvSpPr>
        <p:spPr>
          <a:xfrm>
            <a:off x="465055" y="3943057"/>
            <a:ext cx="3444287" cy="59802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REPURCHASE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CA18E8F-26E9-68EA-6C78-7107B361D909}"/>
                  </a:ext>
                </a:extLst>
              </p14:cNvPr>
              <p14:cNvContentPartPr/>
              <p14:nvPr/>
            </p14:nvContentPartPr>
            <p14:xfrm>
              <a:off x="4640760" y="347472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CA18E8F-26E9-68EA-6C78-7107B361D9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31400" y="34653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6023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380AE-AB86-C6CA-211E-98C36752D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07C379-EC7D-4951-7BD0-FFEDBE3BBFD2}"/>
              </a:ext>
            </a:extLst>
          </p:cNvPr>
          <p:cNvSpPr/>
          <p:nvPr/>
        </p:nvSpPr>
        <p:spPr>
          <a:xfrm>
            <a:off x="1401896" y="98384"/>
            <a:ext cx="6603760" cy="527211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!! Banner 2">
            <a:extLst>
              <a:ext uri="{FF2B5EF4-FFF2-40B4-BE49-F238E27FC236}">
                <a16:creationId xmlns:a16="http://schemas.microsoft.com/office/drawing/2014/main" id="{AE364F05-7179-CFB8-612F-9887349FFA8C}"/>
              </a:ext>
            </a:extLst>
          </p:cNvPr>
          <p:cNvSpPr/>
          <p:nvPr/>
        </p:nvSpPr>
        <p:spPr>
          <a:xfrm>
            <a:off x="476000" y="-1275055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A8753-DAD8-C7A9-0920-04FE3E79ACC1}"/>
              </a:ext>
            </a:extLst>
          </p:cNvPr>
          <p:cNvSpPr/>
          <p:nvPr/>
        </p:nvSpPr>
        <p:spPr>
          <a:xfrm>
            <a:off x="1150388" y="-1275056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0555885E-9D03-2D6F-7FAB-EBA19CF74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67" y="-941262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1FA0DE7B-B806-4D50-DF54-91C9CF5E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9" y="-1166892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ADD25A9-1D6E-8DF4-7A2C-784B61F18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145" y="98385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CE8B55-1E99-8E5B-A165-C5C75F4D6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687" y="98966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819875-1BDB-EC8C-723D-911578A4B96F}"/>
              </a:ext>
            </a:extLst>
          </p:cNvPr>
          <p:cNvSpPr/>
          <p:nvPr/>
        </p:nvSpPr>
        <p:spPr>
          <a:xfrm>
            <a:off x="6379766" y="5769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990A5A45-6F05-6113-6A79-02BF34F86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523" y="796027"/>
            <a:ext cx="1830634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7E259-A30C-CD26-5C1B-8DCB1254C14E}"/>
              </a:ext>
            </a:extLst>
          </p:cNvPr>
          <p:cNvSpPr/>
          <p:nvPr/>
        </p:nvSpPr>
        <p:spPr>
          <a:xfrm>
            <a:off x="6859144" y="1028459"/>
            <a:ext cx="1898808" cy="6441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885C03A0-C133-1F14-ECAD-AB82DC7AA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1" y="1539211"/>
            <a:ext cx="2455190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17" name="!! You Too">
            <a:extLst>
              <a:ext uri="{FF2B5EF4-FFF2-40B4-BE49-F238E27FC236}">
                <a16:creationId xmlns:a16="http://schemas.microsoft.com/office/drawing/2014/main" id="{666F9E4E-EDDC-212C-8B87-86BC73C5D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94" y="704496"/>
            <a:ext cx="3528773" cy="16270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C53D6D8-8CEF-9748-0E81-6DBF4EE5BE36}"/>
              </a:ext>
            </a:extLst>
          </p:cNvPr>
          <p:cNvSpPr/>
          <p:nvPr/>
        </p:nvSpPr>
        <p:spPr>
          <a:xfrm>
            <a:off x="3255834" y="1811116"/>
            <a:ext cx="2754013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WILL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PAIR WITH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93CA3589-1541-32F8-F9E9-19C9F9DF4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04" y="796534"/>
            <a:ext cx="2513741" cy="82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MAXIMUM PAIRS PER 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315ED0-92ED-852D-E182-B3B37B9F5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35" y="1619347"/>
            <a:ext cx="2417183" cy="4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FLUSHOUT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2ADEDB-8959-5717-F938-AC12DE299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6" y="2229415"/>
            <a:ext cx="3846059" cy="25437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FDC0BD-6DAC-BBFE-E949-24766EB19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18" y="2229414"/>
            <a:ext cx="3846059" cy="2543719"/>
          </a:xfrm>
          <a:prstGeom prst="rect">
            <a:avLst/>
          </a:pr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98BC23E3-4BC4-8DA0-87B6-9EAE001FD037}"/>
              </a:ext>
            </a:extLst>
          </p:cNvPr>
          <p:cNvSpPr/>
          <p:nvPr/>
        </p:nvSpPr>
        <p:spPr>
          <a:xfrm>
            <a:off x="-3718454" y="2288649"/>
            <a:ext cx="3415748" cy="138156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B6D0F9-59F1-53D5-6833-EF7F4ED57F5B}"/>
              </a:ext>
            </a:extLst>
          </p:cNvPr>
          <p:cNvSpPr/>
          <p:nvPr/>
        </p:nvSpPr>
        <p:spPr>
          <a:xfrm>
            <a:off x="-3404041" y="3086085"/>
            <a:ext cx="2754013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downlines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53FE33-57AD-EDD2-51FB-2B0F01F035AD}"/>
              </a:ext>
            </a:extLst>
          </p:cNvPr>
          <p:cNvSpPr/>
          <p:nvPr/>
        </p:nvSpPr>
        <p:spPr>
          <a:xfrm>
            <a:off x="-2800019" y="2687210"/>
            <a:ext cx="1545968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3,000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3A5BA7B-933C-01F1-90D3-76FB1943DDDC}"/>
              </a:ext>
            </a:extLst>
          </p:cNvPr>
          <p:cNvSpPr/>
          <p:nvPr/>
        </p:nvSpPr>
        <p:spPr>
          <a:xfrm>
            <a:off x="9309715" y="2333202"/>
            <a:ext cx="3415748" cy="138156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4FE2A4-AB4A-59A5-8188-9C2DB59013BE}"/>
              </a:ext>
            </a:extLst>
          </p:cNvPr>
          <p:cNvSpPr/>
          <p:nvPr/>
        </p:nvSpPr>
        <p:spPr>
          <a:xfrm>
            <a:off x="9624128" y="3130638"/>
            <a:ext cx="2754013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downlines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823A71-80F8-786B-7708-FA035A75E912}"/>
              </a:ext>
            </a:extLst>
          </p:cNvPr>
          <p:cNvSpPr/>
          <p:nvPr/>
        </p:nvSpPr>
        <p:spPr>
          <a:xfrm>
            <a:off x="10228150" y="2731763"/>
            <a:ext cx="1545968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5,000</a:t>
            </a:r>
          </a:p>
        </p:txBody>
      </p:sp>
    </p:spTree>
    <p:extLst>
      <p:ext uri="{BB962C8B-B14F-4D97-AF65-F5344CB8AC3E}">
        <p14:creationId xmlns:p14="http://schemas.microsoft.com/office/powerpoint/2010/main" val="2406612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2213C-9481-8265-824D-E47902CAA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FF61BA1-553A-A802-C610-77ED75A3D85B}"/>
              </a:ext>
            </a:extLst>
          </p:cNvPr>
          <p:cNvSpPr/>
          <p:nvPr/>
        </p:nvSpPr>
        <p:spPr>
          <a:xfrm>
            <a:off x="1401896" y="98384"/>
            <a:ext cx="6603760" cy="527211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!! Banner 2">
            <a:extLst>
              <a:ext uri="{FF2B5EF4-FFF2-40B4-BE49-F238E27FC236}">
                <a16:creationId xmlns:a16="http://schemas.microsoft.com/office/drawing/2014/main" id="{45B08A1E-627B-8BCA-ED74-BC5305329BFE}"/>
              </a:ext>
            </a:extLst>
          </p:cNvPr>
          <p:cNvSpPr/>
          <p:nvPr/>
        </p:nvSpPr>
        <p:spPr>
          <a:xfrm>
            <a:off x="476000" y="-1275055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FC239-3D6C-464A-D6F1-2212D8A9F003}"/>
              </a:ext>
            </a:extLst>
          </p:cNvPr>
          <p:cNvSpPr/>
          <p:nvPr/>
        </p:nvSpPr>
        <p:spPr>
          <a:xfrm>
            <a:off x="1150388" y="-1275056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0CC072E3-C511-D045-C9FC-10007F0B8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67" y="-941262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FA956522-45E9-8D3F-4A3E-B1E96C6D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9" y="-1166892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B580174-2187-9C4F-C9A6-E1B41D9C4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145" y="98385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16DBCAC-18CA-39D9-5452-C70B5C4CF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687" y="98966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9C43CB-3579-8873-039A-F45080911105}"/>
              </a:ext>
            </a:extLst>
          </p:cNvPr>
          <p:cNvSpPr/>
          <p:nvPr/>
        </p:nvSpPr>
        <p:spPr>
          <a:xfrm>
            <a:off x="6379766" y="5769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74FF1181-F02F-E479-7073-48B181C63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523" y="796027"/>
            <a:ext cx="1830634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428C5E-D872-26A5-10EC-98ACB74E0B56}"/>
              </a:ext>
            </a:extLst>
          </p:cNvPr>
          <p:cNvSpPr/>
          <p:nvPr/>
        </p:nvSpPr>
        <p:spPr>
          <a:xfrm>
            <a:off x="6859144" y="1028459"/>
            <a:ext cx="1898808" cy="6441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A83D3FDC-2102-5FDF-2B6E-FB8F9B7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1" y="1539211"/>
            <a:ext cx="2455190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17" name="!! You Too">
            <a:extLst>
              <a:ext uri="{FF2B5EF4-FFF2-40B4-BE49-F238E27FC236}">
                <a16:creationId xmlns:a16="http://schemas.microsoft.com/office/drawing/2014/main" id="{1F61F365-BE65-6DF2-7640-BD4E8C18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94" y="704496"/>
            <a:ext cx="3528773" cy="16270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229131B-8E02-4FBF-04BF-4DBFFC7D4CD1}"/>
              </a:ext>
            </a:extLst>
          </p:cNvPr>
          <p:cNvSpPr/>
          <p:nvPr/>
        </p:nvSpPr>
        <p:spPr>
          <a:xfrm>
            <a:off x="3255834" y="1811116"/>
            <a:ext cx="2754013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WILL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PAIR WITH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FA02D525-98D2-9C60-AF0F-3A386D3A6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04" y="796534"/>
            <a:ext cx="2513741" cy="82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MAXIMUM PAIRS PER 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F20C57-36C0-4F8B-B2BC-7D7DB9EE1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35" y="1619347"/>
            <a:ext cx="2417183" cy="4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FLUSHOUT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2EA5CB-E848-6CD5-97F8-4FBC0DDB6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98" y="3790337"/>
            <a:ext cx="1683226" cy="11132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BBCA69-FA06-38A6-FE9F-E9F435135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02" y="3790337"/>
            <a:ext cx="1683226" cy="1113257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1649C7-972F-837D-BFE6-8FE2CF220C97}"/>
              </a:ext>
            </a:extLst>
          </p:cNvPr>
          <p:cNvSpPr/>
          <p:nvPr/>
        </p:nvSpPr>
        <p:spPr>
          <a:xfrm>
            <a:off x="323546" y="2288649"/>
            <a:ext cx="3415748" cy="138156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9D3514-24F5-D0D4-E475-AB026AFDF51B}"/>
              </a:ext>
            </a:extLst>
          </p:cNvPr>
          <p:cNvSpPr/>
          <p:nvPr/>
        </p:nvSpPr>
        <p:spPr>
          <a:xfrm>
            <a:off x="637959" y="3086085"/>
            <a:ext cx="2754013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downlines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F6F36D-1451-09BE-C1B4-65AFA9548DE6}"/>
              </a:ext>
            </a:extLst>
          </p:cNvPr>
          <p:cNvSpPr/>
          <p:nvPr/>
        </p:nvSpPr>
        <p:spPr>
          <a:xfrm>
            <a:off x="1241981" y="2687210"/>
            <a:ext cx="1545968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3,000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3D6FE6-0743-C78E-E891-9032BEE1B8DD}"/>
              </a:ext>
            </a:extLst>
          </p:cNvPr>
          <p:cNvSpPr/>
          <p:nvPr/>
        </p:nvSpPr>
        <p:spPr>
          <a:xfrm>
            <a:off x="5491467" y="2333202"/>
            <a:ext cx="3415748" cy="138156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D8320A-B647-DD5C-EE79-33A99F3972CC}"/>
              </a:ext>
            </a:extLst>
          </p:cNvPr>
          <p:cNvSpPr/>
          <p:nvPr/>
        </p:nvSpPr>
        <p:spPr>
          <a:xfrm>
            <a:off x="5805880" y="3130638"/>
            <a:ext cx="2754013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downlines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5497D-F73C-7412-8F4C-C6D59EF3EDF6}"/>
              </a:ext>
            </a:extLst>
          </p:cNvPr>
          <p:cNvSpPr/>
          <p:nvPr/>
        </p:nvSpPr>
        <p:spPr>
          <a:xfrm>
            <a:off x="6409902" y="2731763"/>
            <a:ext cx="1545968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5,000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B60FCF7-6809-37A2-637D-0261891F47AC}"/>
                  </a:ext>
                </a:extLst>
              </p14:cNvPr>
              <p14:cNvContentPartPr/>
              <p14:nvPr/>
            </p14:nvContentPartPr>
            <p14:xfrm>
              <a:off x="4640760" y="38178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B60FCF7-6809-37A2-637D-0261891F47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31400" y="3808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9219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B3971-242D-3656-42AD-D35CAF99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2145CA-5AC0-F18A-BED9-619C2B9609A4}"/>
              </a:ext>
            </a:extLst>
          </p:cNvPr>
          <p:cNvSpPr/>
          <p:nvPr/>
        </p:nvSpPr>
        <p:spPr>
          <a:xfrm>
            <a:off x="1401896" y="98384"/>
            <a:ext cx="6603760" cy="527211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!! Banner 2">
            <a:extLst>
              <a:ext uri="{FF2B5EF4-FFF2-40B4-BE49-F238E27FC236}">
                <a16:creationId xmlns:a16="http://schemas.microsoft.com/office/drawing/2014/main" id="{72AE780E-A8E3-9B4A-715E-883A9E98D33D}"/>
              </a:ext>
            </a:extLst>
          </p:cNvPr>
          <p:cNvSpPr/>
          <p:nvPr/>
        </p:nvSpPr>
        <p:spPr>
          <a:xfrm>
            <a:off x="476000" y="-1275055"/>
            <a:ext cx="3205237" cy="838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8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D2F435-59FE-3E14-24DB-F232BCBED129}"/>
              </a:ext>
            </a:extLst>
          </p:cNvPr>
          <p:cNvSpPr/>
          <p:nvPr/>
        </p:nvSpPr>
        <p:spPr>
          <a:xfrm>
            <a:off x="1150388" y="-1275056"/>
            <a:ext cx="2394457" cy="39091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195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Team Sales Bonus</a:t>
            </a:r>
          </a:p>
        </p:txBody>
      </p:sp>
      <p:sp>
        <p:nvSpPr>
          <p:cNvPr id="55300" name="TextBox 6">
            <a:extLst>
              <a:ext uri="{FF2B5EF4-FFF2-40B4-BE49-F238E27FC236}">
                <a16:creationId xmlns:a16="http://schemas.microsoft.com/office/drawing/2014/main" id="{ED6FAC58-3FD7-BBFA-2BC7-3F9E34F0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67" y="-941262"/>
            <a:ext cx="2873888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825" dirty="0"/>
              <a:t>                TO EARN TEAM SALES BONUS,</a:t>
            </a:r>
          </a:p>
          <a:p>
            <a:pPr algn="ctr" eaLnBrk="1" hangingPunct="1"/>
            <a:r>
              <a:rPr lang="en-US" altLang="en-US" sz="825" dirty="0"/>
              <a:t>YOU NEED TO  DEVELOP A </a:t>
            </a:r>
            <a:r>
              <a:rPr lang="en-US" altLang="en-US" sz="825" b="1" dirty="0">
                <a:solidFill>
                  <a:srgbClr val="FF0000"/>
                </a:solidFill>
              </a:rPr>
              <a:t>MINIMUM OF TWO SALES GROUP </a:t>
            </a:r>
            <a:r>
              <a:rPr lang="en-US" altLang="en-US" sz="825" dirty="0"/>
              <a:t>UP TO A </a:t>
            </a:r>
            <a:r>
              <a:rPr lang="en-US" altLang="en-US" sz="825" b="1" dirty="0">
                <a:solidFill>
                  <a:srgbClr val="FF0000"/>
                </a:solidFill>
              </a:rPr>
              <a:t>MAXIMUM OF THREE</a:t>
            </a:r>
          </a:p>
        </p:txBody>
      </p:sp>
      <p:pic>
        <p:nvPicPr>
          <p:cNvPr id="55301" name="!! Income Banner" descr="A white sign with red text&#10;&#10;Description automatically generated">
            <a:extLst>
              <a:ext uri="{FF2B5EF4-FFF2-40B4-BE49-F238E27FC236}">
                <a16:creationId xmlns:a16="http://schemas.microsoft.com/office/drawing/2014/main" id="{CD4A161F-0232-0DCC-932A-41B3F692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9" y="-1166892"/>
            <a:ext cx="744941" cy="2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BB0D3B6-2592-7D45-DED5-1C4ACEB2A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145" y="98385"/>
            <a:ext cx="266570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Team Sales Bonus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CEDB07-528B-7B65-5289-E228BCCE9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687" y="98966"/>
            <a:ext cx="2455190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2345" dirty="0">
                <a:solidFill>
                  <a:schemeClr val="bg1"/>
                </a:solidFill>
                <a:latin typeface="Arboria Medium Italic" pitchFamily="50" charset="0"/>
              </a:rPr>
              <a:t>is paid based on</a:t>
            </a:r>
            <a:endParaRPr lang="en-US" altLang="en-US" sz="2345" b="1" dirty="0"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B5626C-AD04-6507-F767-D0301320DEB6}"/>
              </a:ext>
            </a:extLst>
          </p:cNvPr>
          <p:cNvSpPr/>
          <p:nvPr/>
        </p:nvSpPr>
        <p:spPr>
          <a:xfrm>
            <a:off x="6379766" y="57695"/>
            <a:ext cx="1552665" cy="511079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>
              <a:defRPr/>
            </a:pPr>
            <a:r>
              <a:rPr lang="en-US" sz="2735" b="1" dirty="0">
                <a:ln w="0"/>
                <a:solidFill>
                  <a:schemeClr val="bg1"/>
                </a:solidFill>
                <a:latin typeface="Arboria Medium Italic" pitchFamily="50" charset="0"/>
              </a:rPr>
              <a:t>POINTS</a:t>
            </a:r>
            <a:endParaRPr lang="en-US" sz="1075" b="1" dirty="0">
              <a:ln w="0"/>
              <a:solidFill>
                <a:schemeClr val="bg1"/>
              </a:solidFill>
              <a:latin typeface="Arboria Medium Italic" pitchFamily="50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AFD366E1-AE52-62A0-8501-10A73A63D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523" y="796027"/>
            <a:ext cx="1830634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SMH PAYS: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A0913-BC07-3456-F4FB-A1BD1400BA74}"/>
              </a:ext>
            </a:extLst>
          </p:cNvPr>
          <p:cNvSpPr/>
          <p:nvPr/>
        </p:nvSpPr>
        <p:spPr>
          <a:xfrm>
            <a:off x="6859144" y="1028459"/>
            <a:ext cx="1898808" cy="644192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P400.00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EA0E6367-9217-3623-7652-EDD42A506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1" y="1539211"/>
            <a:ext cx="2455190" cy="3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chemeClr val="bg1"/>
                </a:solidFill>
                <a:latin typeface="Arboria Medium Italic" pitchFamily="50" charset="0"/>
              </a:rPr>
              <a:t>PER PAIRED POINT</a:t>
            </a:r>
          </a:p>
        </p:txBody>
      </p:sp>
      <p:pic>
        <p:nvPicPr>
          <p:cNvPr id="17" name="!! You Too">
            <a:extLst>
              <a:ext uri="{FF2B5EF4-FFF2-40B4-BE49-F238E27FC236}">
                <a16:creationId xmlns:a16="http://schemas.microsoft.com/office/drawing/2014/main" id="{064470D4-B3B7-869A-4DEC-E59FDE73F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94" y="704496"/>
            <a:ext cx="3528773" cy="16270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16B3CB-450A-7867-386A-3D9A0A0E1891}"/>
              </a:ext>
            </a:extLst>
          </p:cNvPr>
          <p:cNvSpPr/>
          <p:nvPr/>
        </p:nvSpPr>
        <p:spPr>
          <a:xfrm>
            <a:off x="3255834" y="1811116"/>
            <a:ext cx="2754013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WILL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PAIR WITH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1D42E7D5-D346-85CF-E147-94D8D5EF9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04" y="796534"/>
            <a:ext cx="2513741" cy="82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MAXIMUM PAIRS PER 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A34007-1B28-649A-34DF-629B32F42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35" y="1619347"/>
            <a:ext cx="2417183" cy="4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FF00"/>
                </a:solidFill>
                <a:latin typeface="Arboria Medium Italic" pitchFamily="50" charset="0"/>
              </a:rPr>
              <a:t>NO FLUSHOUT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189688-6BAB-FC81-931C-52FEB0B87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2" y="3790337"/>
            <a:ext cx="1683226" cy="1113257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6136EE-D99F-39AF-D33E-1F85674868F3}"/>
              </a:ext>
            </a:extLst>
          </p:cNvPr>
          <p:cNvSpPr/>
          <p:nvPr/>
        </p:nvSpPr>
        <p:spPr>
          <a:xfrm>
            <a:off x="323546" y="2288649"/>
            <a:ext cx="3415748" cy="138156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D9173-EDDE-C3D3-6FB6-CD4A917757A6}"/>
              </a:ext>
            </a:extLst>
          </p:cNvPr>
          <p:cNvSpPr/>
          <p:nvPr/>
        </p:nvSpPr>
        <p:spPr>
          <a:xfrm>
            <a:off x="637959" y="3086085"/>
            <a:ext cx="2754013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downlines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3CE9B6-F3D1-C21D-A1BF-A8E8D007AEDF}"/>
              </a:ext>
            </a:extLst>
          </p:cNvPr>
          <p:cNvSpPr/>
          <p:nvPr/>
        </p:nvSpPr>
        <p:spPr>
          <a:xfrm>
            <a:off x="1241981" y="2687210"/>
            <a:ext cx="1545968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3,000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0D51102D-2A58-EDB1-AAC7-D1732E1DC5BC}"/>
              </a:ext>
            </a:extLst>
          </p:cNvPr>
          <p:cNvSpPr/>
          <p:nvPr/>
        </p:nvSpPr>
        <p:spPr>
          <a:xfrm>
            <a:off x="5491467" y="2333202"/>
            <a:ext cx="3415748" cy="138156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4253FF-6768-28E3-348C-2339CF185143}"/>
              </a:ext>
            </a:extLst>
          </p:cNvPr>
          <p:cNvSpPr/>
          <p:nvPr/>
        </p:nvSpPr>
        <p:spPr>
          <a:xfrm>
            <a:off x="5805880" y="3130638"/>
            <a:ext cx="2754013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downlines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3E5C2B-6EB4-110D-D506-BBF2758169D9}"/>
              </a:ext>
            </a:extLst>
          </p:cNvPr>
          <p:cNvSpPr/>
          <p:nvPr/>
        </p:nvSpPr>
        <p:spPr>
          <a:xfrm>
            <a:off x="6409902" y="2731763"/>
            <a:ext cx="1545968" cy="6441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pona" panose="02040004050505080804" pitchFamily="18" charset="0"/>
              </a:rPr>
              <a:t>5,000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546D7A-6261-6D35-D9D3-A3912DDCD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225" y="3879993"/>
            <a:ext cx="1804346" cy="107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00FF00"/>
                </a:solidFill>
                <a:latin typeface="Arboria Medium Italic" pitchFamily="50" charset="0"/>
              </a:rPr>
              <a:t>2,000 PAX</a:t>
            </a:r>
          </a:p>
          <a:p>
            <a:pPr algn="ctr" eaLnBrk="1" hangingPunct="1"/>
            <a:r>
              <a:rPr lang="en-US" altLang="en-US" sz="1600" b="1" dirty="0">
                <a:solidFill>
                  <a:srgbClr val="00FF00"/>
                </a:solidFill>
                <a:latin typeface="Arboria Medium Italic" pitchFamily="50" charset="0"/>
              </a:rPr>
              <a:t>buys P1,000.00 worth of repeat purchase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A9F862-4639-59AC-F700-1DCBDE64F9E9}"/>
              </a:ext>
            </a:extLst>
          </p:cNvPr>
          <p:cNvSpPr/>
          <p:nvPr/>
        </p:nvSpPr>
        <p:spPr>
          <a:xfrm>
            <a:off x="3698571" y="3993797"/>
            <a:ext cx="2554463" cy="89041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P60,000.00</a:t>
            </a:r>
          </a:p>
          <a:p>
            <a:pPr>
              <a:defRPr/>
            </a:pPr>
            <a:r>
              <a:rPr 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TSB - Binary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C2EC56-D0B3-1EDE-A834-12AF146E5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02" y="3790337"/>
            <a:ext cx="1683226" cy="11132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69AEDFB-8703-8816-A245-854687F925D1}"/>
                  </a:ext>
                </a:extLst>
              </p14:cNvPr>
              <p14:cNvContentPartPr/>
              <p14:nvPr/>
            </p14:nvContentPartPr>
            <p14:xfrm>
              <a:off x="5943600" y="4183560"/>
              <a:ext cx="234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69AEDFB-8703-8816-A245-854687F925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34240" y="4174200"/>
                <a:ext cx="4212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5012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_on_mountain_202604191318">
            <a:hlinkClick r:id="" action="ppaction://media"/>
            <a:extLst>
              <a:ext uri="{FF2B5EF4-FFF2-40B4-BE49-F238E27FC236}">
                <a16:creationId xmlns:a16="http://schemas.microsoft.com/office/drawing/2014/main" id="{87FB7CE3-36B8-AB3F-2818-380B849FCB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0286" y="0"/>
            <a:ext cx="10114844" cy="5689600"/>
          </a:xfrm>
          <a:prstGeom prst="rect">
            <a:avLst/>
          </a:prstGeom>
        </p:spPr>
      </p:pic>
      <p:pic>
        <p:nvPicPr>
          <p:cNvPr id="3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9AF7B5E7-0729-3540-9B9D-45521294E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8" y="144916"/>
            <a:ext cx="3062741" cy="3062741"/>
          </a:xfrm>
          <a:prstGeom prst="rect">
            <a:avLst/>
          </a:prstGeom>
          <a:effectLst>
            <a:outerShdw blurRad="50800" dist="38100" dir="13500000" sx="102000" sy="102000" algn="br" rotWithShape="0">
              <a:schemeClr val="accent2">
                <a:alpha val="53000"/>
              </a:scheme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EC9DEF-EC08-FFAC-1BE8-49DB23DB53EB}"/>
              </a:ext>
            </a:extLst>
          </p:cNvPr>
          <p:cNvSpPr/>
          <p:nvPr/>
        </p:nvSpPr>
        <p:spPr>
          <a:xfrm>
            <a:off x="5094514" y="1676286"/>
            <a:ext cx="4049486" cy="1198190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REWARDS</a:t>
            </a:r>
          </a:p>
          <a:p>
            <a:pPr algn="ctr">
              <a:defRPr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sx="102000" sy="102000" algn="tl" rotWithShape="0">
                    <a:schemeClr val="tx1">
                      <a:alpha val="39000"/>
                    </a:schemeClr>
                  </a:outerShdw>
                </a:effectLst>
                <a:latin typeface="Arpona" panose="02040004050505080804" pitchFamily="18" charset="0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05819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60B2-5575-6161-4915-AEDEF516C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 person walking up stairs to another person&#10;&#10;Description automatically generated">
            <a:extLst>
              <a:ext uri="{FF2B5EF4-FFF2-40B4-BE49-F238E27FC236}">
                <a16:creationId xmlns:a16="http://schemas.microsoft.com/office/drawing/2014/main" id="{AD3C33AA-F966-0AE0-3CDA-54B62DD48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6" y="59574"/>
            <a:ext cx="9127583" cy="502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176748-DE15-D047-BBA7-62F3913F54E9}"/>
              </a:ext>
            </a:extLst>
          </p:cNvPr>
          <p:cNvSpPr/>
          <p:nvPr/>
        </p:nvSpPr>
        <p:spPr>
          <a:xfrm>
            <a:off x="133025" y="244933"/>
            <a:ext cx="2744788" cy="590705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3517" b="1" spc="38" dirty="0">
                <a:ln w="952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How To Join?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B8F995-2DDA-4EDC-1927-68165BCB5C70}"/>
              </a:ext>
            </a:extLst>
          </p:cNvPr>
          <p:cNvSpPr/>
          <p:nvPr/>
        </p:nvSpPr>
        <p:spPr>
          <a:xfrm>
            <a:off x="3258664" y="555031"/>
            <a:ext cx="4465451" cy="500359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93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SMH BUSINESS PACKAGE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0E636B-B593-2B07-FE40-65F04C7989E9}"/>
              </a:ext>
            </a:extLst>
          </p:cNvPr>
          <p:cNvSpPr/>
          <p:nvPr/>
        </p:nvSpPr>
        <p:spPr>
          <a:xfrm>
            <a:off x="3180087" y="261943"/>
            <a:ext cx="5613522" cy="500359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93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PURCHASE A SET OF PRODUCTS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BCB395-2701-74E6-54A3-E048AFABCF31}"/>
              </a:ext>
            </a:extLst>
          </p:cNvPr>
          <p:cNvSpPr/>
          <p:nvPr/>
        </p:nvSpPr>
        <p:spPr>
          <a:xfrm>
            <a:off x="1956124" y="2078619"/>
            <a:ext cx="3156247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DISCOUNT PRIVILEGES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85506-3EF6-5FC6-513B-1A3951F69D5D}"/>
              </a:ext>
            </a:extLst>
          </p:cNvPr>
          <p:cNvSpPr/>
          <p:nvPr/>
        </p:nvSpPr>
        <p:spPr>
          <a:xfrm>
            <a:off x="131738" y="985356"/>
            <a:ext cx="1952263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09EE8A-A59B-C6B1-9FB5-93BDED47965A}"/>
              </a:ext>
            </a:extLst>
          </p:cNvPr>
          <p:cNvSpPr/>
          <p:nvPr/>
        </p:nvSpPr>
        <p:spPr>
          <a:xfrm>
            <a:off x="1989093" y="1346207"/>
            <a:ext cx="5606661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PRODUCTS FROM THE CHOSEN PACKAGE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E8B20B-A6F6-1C6F-E972-45B30B775B67}"/>
              </a:ext>
            </a:extLst>
          </p:cNvPr>
          <p:cNvSpPr/>
          <p:nvPr/>
        </p:nvSpPr>
        <p:spPr>
          <a:xfrm>
            <a:off x="1994983" y="1723890"/>
            <a:ext cx="3800782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LIFETIME SMH DISTRIBUTOR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F38A5D-9635-54BA-B7D2-FBF9D7F2FBBE}"/>
              </a:ext>
            </a:extLst>
          </p:cNvPr>
          <p:cNvSpPr/>
          <p:nvPr/>
        </p:nvSpPr>
        <p:spPr>
          <a:xfrm>
            <a:off x="1998500" y="2421718"/>
            <a:ext cx="3548342" cy="410334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2345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24/7 ONLINE WEB PORTAL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F4AE0-77A1-DB1F-0C91-C47A5FD50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5" y="1443925"/>
            <a:ext cx="1653232" cy="3640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199876-30EE-CF61-23FA-6A8F2EB76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68" y="2985593"/>
            <a:ext cx="2914783" cy="1944707"/>
          </a:xfrm>
          <a:prstGeom prst="rect">
            <a:avLst/>
          </a:prstGeom>
        </p:spPr>
      </p:pic>
      <p:sp>
        <p:nvSpPr>
          <p:cNvPr id="4" name="!! lANDING">
            <a:extLst>
              <a:ext uri="{FF2B5EF4-FFF2-40B4-BE49-F238E27FC236}">
                <a16:creationId xmlns:a16="http://schemas.microsoft.com/office/drawing/2014/main" id="{93C9EDC5-0C82-58E5-EF8F-CD99F1E9D881}"/>
              </a:ext>
            </a:extLst>
          </p:cNvPr>
          <p:cNvSpPr/>
          <p:nvPr/>
        </p:nvSpPr>
        <p:spPr>
          <a:xfrm>
            <a:off x="962903" y="3072283"/>
            <a:ext cx="4698144" cy="1295961"/>
          </a:xfrm>
          <a:prstGeom prst="rect">
            <a:avLst/>
          </a:prstGeom>
          <a:noFill/>
        </p:spPr>
        <p:txBody>
          <a:bodyPr wrap="none" lIns="48989" tIns="24494" rIns="48989" bIns="24494">
            <a:spAutoFit/>
          </a:bodyPr>
          <a:lstStyle/>
          <a:p>
            <a:pPr algn="ctr">
              <a:defRPr/>
            </a:pPr>
            <a:r>
              <a:rPr lang="en-US" sz="405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PROMOTE &amp; </a:t>
            </a:r>
          </a:p>
          <a:p>
            <a:pPr algn="ctr">
              <a:defRPr/>
            </a:pPr>
            <a:r>
              <a:rPr lang="en-US" sz="405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ADVERTISE ONLINE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CD89240-6E47-F887-5B00-13AA9F047029}"/>
                  </a:ext>
                </a:extLst>
              </p14:cNvPr>
              <p14:cNvContentPartPr/>
              <p14:nvPr/>
            </p14:nvContentPartPr>
            <p14:xfrm>
              <a:off x="7589520" y="390924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CD89240-6E47-F887-5B00-13AA9F0470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80160" y="38998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930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8193A-8EAE-BF67-489B-FADE32C73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3F8D19-FCB1-936D-E8AA-DC9C0DCA85D9}"/>
              </a:ext>
            </a:extLst>
          </p:cNvPr>
          <p:cNvSpPr/>
          <p:nvPr/>
        </p:nvSpPr>
        <p:spPr>
          <a:xfrm>
            <a:off x="3335903" y="3978838"/>
            <a:ext cx="5430124" cy="45952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Where performance turns into profit </a:t>
            </a:r>
            <a:endParaRPr lang="en-US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0204C-CDD4-5352-C91E-E505744AA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14" y="488106"/>
            <a:ext cx="4336025" cy="3545575"/>
          </a:xfrm>
          <a:prstGeom prst="rect">
            <a:avLst/>
          </a:prstGeom>
        </p:spPr>
      </p:pic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514791B4-503F-1380-AB01-5CC0BC75C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3" y="1040379"/>
            <a:ext cx="3062741" cy="3062741"/>
          </a:xfrm>
          <a:prstGeom prst="rect">
            <a:avLst/>
          </a:prstGeom>
          <a:effectLst>
            <a:outerShdw blurRad="50800" dist="38100" dir="13500000" sx="102000" sy="102000" algn="br" rotWithShape="0">
              <a:schemeClr val="accent2">
                <a:alpha val="5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738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D3DD-A6C4-8834-4F05-119AC69E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1372A-5E13-6BF0-9779-E76283E3E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2C26AB-3F24-DEE6-DED9-8EFCF962D034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3CFDD-460B-05C5-4597-6D011B18CBE9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C3B832-08AD-80A1-5E50-659DB1F7DB58}"/>
              </a:ext>
            </a:extLst>
          </p:cNvPr>
          <p:cNvSpPr/>
          <p:nvPr/>
        </p:nvSpPr>
        <p:spPr>
          <a:xfrm>
            <a:off x="336127" y="1527764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SUPERVISOR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40109-EB19-B176-E61C-5B9306FC4532}"/>
              </a:ext>
            </a:extLst>
          </p:cNvPr>
          <p:cNvSpPr/>
          <p:nvPr/>
        </p:nvSpPr>
        <p:spPr>
          <a:xfrm>
            <a:off x="278977" y="2057746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EC39C4-E4D3-6E38-3558-1BD919E6023B}"/>
              </a:ext>
            </a:extLst>
          </p:cNvPr>
          <p:cNvSpPr/>
          <p:nvPr/>
        </p:nvSpPr>
        <p:spPr>
          <a:xfrm>
            <a:off x="278976" y="2663355"/>
            <a:ext cx="316272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EXEC. MANAGER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63D0A5-931D-A846-6671-B1204D5EC30C}"/>
              </a:ext>
            </a:extLst>
          </p:cNvPr>
          <p:cNvSpPr/>
          <p:nvPr/>
        </p:nvSpPr>
        <p:spPr>
          <a:xfrm>
            <a:off x="221827" y="3193337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31CB8B-AB87-EA05-85C4-5FF0789463A6}"/>
              </a:ext>
            </a:extLst>
          </p:cNvPr>
          <p:cNvSpPr/>
          <p:nvPr/>
        </p:nvSpPr>
        <p:spPr>
          <a:xfrm>
            <a:off x="221827" y="3723319"/>
            <a:ext cx="301667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EXEC. DIRECTOR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586B7F-1A0D-5755-785D-39A18AA4BF60}"/>
              </a:ext>
            </a:extLst>
          </p:cNvPr>
          <p:cNvSpPr/>
          <p:nvPr/>
        </p:nvSpPr>
        <p:spPr>
          <a:xfrm>
            <a:off x="4478128" y="1539976"/>
            <a:ext cx="3759623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GLOBAL PROSELLER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9FEFD-151F-B438-E52B-6E906B512CF8}"/>
              </a:ext>
            </a:extLst>
          </p:cNvPr>
          <p:cNvSpPr/>
          <p:nvPr/>
        </p:nvSpPr>
        <p:spPr>
          <a:xfrm>
            <a:off x="4191001" y="2926214"/>
            <a:ext cx="4135650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HALL OF FAMER</a:t>
            </a:r>
          </a:p>
        </p:txBody>
      </p:sp>
    </p:spTree>
    <p:extLst>
      <p:ext uri="{BB962C8B-B14F-4D97-AF65-F5344CB8AC3E}">
        <p14:creationId xmlns:p14="http://schemas.microsoft.com/office/powerpoint/2010/main" val="396011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2E039-925A-4A18-1D1B-9FFF35BE5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8DF3D6-AD85-113F-2D3D-477DB1E86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C5AB95-E649-9F2F-6A58-E5771D7C4A27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6E1ED6-C251-A64C-B985-1A92AD5C66A7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7BF7A4-A228-F091-9C90-F8B05E0BFFE3}"/>
              </a:ext>
            </a:extLst>
          </p:cNvPr>
          <p:cNvSpPr/>
          <p:nvPr/>
        </p:nvSpPr>
        <p:spPr>
          <a:xfrm>
            <a:off x="387663" y="1552223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SUPERVISOR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F4DAB6-3844-EBF4-BFC5-EB02B4F67B84}"/>
              </a:ext>
            </a:extLst>
          </p:cNvPr>
          <p:cNvSpPr/>
          <p:nvPr/>
        </p:nvSpPr>
        <p:spPr>
          <a:xfrm>
            <a:off x="287651" y="1963941"/>
            <a:ext cx="3230985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75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25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BC598F-F3BA-EFA4-DEA5-505C47E18846}"/>
              </a:ext>
            </a:extLst>
          </p:cNvPr>
          <p:cNvSpPr/>
          <p:nvPr/>
        </p:nvSpPr>
        <p:spPr>
          <a:xfrm>
            <a:off x="3618648" y="1539976"/>
            <a:ext cx="5237701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₱12,000.00 &amp;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₱25,000.00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405E1E-FEAB-B958-0FD6-E4F1D544B6D3}"/>
              </a:ext>
            </a:extLst>
          </p:cNvPr>
          <p:cNvSpPr/>
          <p:nvPr/>
        </p:nvSpPr>
        <p:spPr>
          <a:xfrm>
            <a:off x="373376" y="3387260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9C43E-5B3A-CD20-805F-DEB62934AA4F}"/>
              </a:ext>
            </a:extLst>
          </p:cNvPr>
          <p:cNvSpPr/>
          <p:nvPr/>
        </p:nvSpPr>
        <p:spPr>
          <a:xfrm>
            <a:off x="287651" y="3798977"/>
            <a:ext cx="3565948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150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50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76FC28-584B-2416-E4DA-533E83D46CC5}"/>
              </a:ext>
            </a:extLst>
          </p:cNvPr>
          <p:cNvSpPr/>
          <p:nvPr/>
        </p:nvSpPr>
        <p:spPr>
          <a:xfrm>
            <a:off x="3618648" y="3307420"/>
            <a:ext cx="5237701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₱25,000.00 &amp;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₱50,000.00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ABD9049-A050-7385-0D95-73E4E8DB0C2D}"/>
                  </a:ext>
                </a:extLst>
              </p14:cNvPr>
              <p14:cNvContentPartPr/>
              <p14:nvPr/>
            </p14:nvContentPartPr>
            <p14:xfrm>
              <a:off x="6012360" y="3326400"/>
              <a:ext cx="1440360" cy="880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38F545A-7160-897B-1A65-5BDEF0C806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3000" y="3317040"/>
                <a:ext cx="1459080" cy="89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5773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FE48-924D-88A4-9324-03B6593F7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75633-26D6-BA04-AD55-9B97484C8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1DB984-9CAC-D847-E634-66BE6873F4B5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49622B-6D28-D7E3-E4C3-02F0B729C5AC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75F3-CF56-5706-39C9-854CE560D6FC}"/>
              </a:ext>
            </a:extLst>
          </p:cNvPr>
          <p:cNvSpPr/>
          <p:nvPr/>
        </p:nvSpPr>
        <p:spPr>
          <a:xfrm>
            <a:off x="336128" y="1538950"/>
            <a:ext cx="326432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EXEC. MANAGER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A073FD-6869-5FC9-978E-FC45BE4DE452}"/>
              </a:ext>
            </a:extLst>
          </p:cNvPr>
          <p:cNvSpPr/>
          <p:nvPr/>
        </p:nvSpPr>
        <p:spPr>
          <a:xfrm>
            <a:off x="236116" y="1950668"/>
            <a:ext cx="3561185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300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100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008CDC-E845-5720-7AD4-7CD87207FF78}"/>
              </a:ext>
            </a:extLst>
          </p:cNvPr>
          <p:cNvSpPr/>
          <p:nvPr/>
        </p:nvSpPr>
        <p:spPr>
          <a:xfrm>
            <a:off x="278977" y="3206848"/>
            <a:ext cx="2564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F101E-6F73-9B5E-7B5F-86787BBFEE4A}"/>
              </a:ext>
            </a:extLst>
          </p:cNvPr>
          <p:cNvSpPr/>
          <p:nvPr/>
        </p:nvSpPr>
        <p:spPr>
          <a:xfrm>
            <a:off x="193252" y="3618565"/>
            <a:ext cx="3561185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600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100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428D01-E3DC-4056-5361-35391C736B41}"/>
              </a:ext>
            </a:extLst>
          </p:cNvPr>
          <p:cNvSpPr/>
          <p:nvPr/>
        </p:nvSpPr>
        <p:spPr>
          <a:xfrm>
            <a:off x="3754438" y="1515927"/>
            <a:ext cx="5110586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₱50,000.00 &amp;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₱100,000.00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8590F2-6C6E-3E4C-7666-8207DB286077}"/>
              </a:ext>
            </a:extLst>
          </p:cNvPr>
          <p:cNvSpPr/>
          <p:nvPr/>
        </p:nvSpPr>
        <p:spPr>
          <a:xfrm>
            <a:off x="3600451" y="3153872"/>
            <a:ext cx="5264572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₱100,000.00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₱200,000.00 </a:t>
            </a:r>
            <a:r>
              <a:rPr lang="en-US" sz="2800" b="1" i="1" dirty="0">
                <a:solidFill>
                  <a:srgbClr val="00FF00"/>
                </a:solidFill>
              </a:rPr>
              <a:t> 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8F47044-2754-8B51-AD54-00231426FB6C}"/>
                  </a:ext>
                </a:extLst>
              </p14:cNvPr>
              <p14:cNvContentPartPr/>
              <p14:nvPr/>
            </p14:nvContentPartPr>
            <p14:xfrm>
              <a:off x="8046720" y="352044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CA4372-D339-A884-6D0C-7217E88D2F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37360" y="3511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65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D4B1-A4C5-A7E3-62B7-355E879B9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870D7-C401-867F-3CC0-AB99C2121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55F487-FCA2-3B7F-4AC1-07DCF864E981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E82B45-3C83-6FD2-D081-C002086D9643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73846-FA4C-D1B3-AEF5-F017518EB5BC}"/>
              </a:ext>
            </a:extLst>
          </p:cNvPr>
          <p:cNvSpPr/>
          <p:nvPr/>
        </p:nvSpPr>
        <p:spPr>
          <a:xfrm>
            <a:off x="378990" y="1559829"/>
            <a:ext cx="326432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EXEC. DIRECTOR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8CCEB5-74B6-F018-0C87-6C31D6958044}"/>
              </a:ext>
            </a:extLst>
          </p:cNvPr>
          <p:cNvSpPr/>
          <p:nvPr/>
        </p:nvSpPr>
        <p:spPr>
          <a:xfrm>
            <a:off x="278977" y="1971547"/>
            <a:ext cx="3707237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1,200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200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78C54-EE94-18BC-9134-3A2EA4CB75A4}"/>
              </a:ext>
            </a:extLst>
          </p:cNvPr>
          <p:cNvSpPr/>
          <p:nvPr/>
        </p:nvSpPr>
        <p:spPr>
          <a:xfrm>
            <a:off x="278977" y="3165862"/>
            <a:ext cx="370723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GLOBAL PROSELLER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7B95D-8122-4E88-8BB3-6B56601875E2}"/>
              </a:ext>
            </a:extLst>
          </p:cNvPr>
          <p:cNvSpPr/>
          <p:nvPr/>
        </p:nvSpPr>
        <p:spPr>
          <a:xfrm>
            <a:off x="193252" y="3577579"/>
            <a:ext cx="3750099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2,400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400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78A88E-5A73-D9E0-4C92-182E0545D3FD}"/>
              </a:ext>
            </a:extLst>
          </p:cNvPr>
          <p:cNvSpPr/>
          <p:nvPr/>
        </p:nvSpPr>
        <p:spPr>
          <a:xfrm>
            <a:off x="3643313" y="1467591"/>
            <a:ext cx="5307437" cy="1382856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₱200,000.00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₱400,000.00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568F46-9971-1BC1-4597-4EAEDD570C2E}"/>
              </a:ext>
            </a:extLst>
          </p:cNvPr>
          <p:cNvSpPr/>
          <p:nvPr/>
        </p:nvSpPr>
        <p:spPr>
          <a:xfrm>
            <a:off x="3797301" y="3165862"/>
            <a:ext cx="5153447" cy="1813743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</a:rPr>
              <a:t>* Rank Up Bonus — ₱500,000.00 now boosted to </a:t>
            </a:r>
            <a:r>
              <a:rPr lang="en-US" sz="2800" b="1" i="1" u="sng" dirty="0">
                <a:solidFill>
                  <a:srgbClr val="FFFF00"/>
                </a:solidFill>
              </a:rPr>
              <a:t>₱1,000,000.00</a:t>
            </a:r>
            <a:r>
              <a:rPr lang="en-US" sz="2800" b="1" i="1" dirty="0">
                <a:solidFill>
                  <a:srgbClr val="00FF00"/>
                </a:solidFill>
              </a:rPr>
              <a:t> for a limited time only</a:t>
            </a:r>
            <a:endParaRPr lang="en-US" sz="28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95F0582-7435-D504-F576-C2C869489DDB}"/>
                  </a:ext>
                </a:extLst>
              </p14:cNvPr>
              <p14:cNvContentPartPr/>
              <p14:nvPr/>
            </p14:nvContentPartPr>
            <p14:xfrm>
              <a:off x="6915240" y="3555000"/>
              <a:ext cx="834840" cy="331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363EA9C-8DAC-ADD7-F4A0-028C4B763C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5880" y="3545640"/>
                <a:ext cx="853560" cy="35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7906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74801-2F10-E2E6-D704-CBD2AA450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141B1-9D08-518D-E2BE-23A147A1F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" y="147132"/>
            <a:ext cx="1150374" cy="940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6801B-FFE8-FD27-959D-A5421B098F04}"/>
              </a:ext>
            </a:extLst>
          </p:cNvPr>
          <p:cNvSpPr/>
          <p:nvPr/>
        </p:nvSpPr>
        <p:spPr>
          <a:xfrm>
            <a:off x="1947589" y="109666"/>
            <a:ext cx="61337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RANK UP BONUS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75FB8-9395-7B9A-4AC1-012C7C8E5444}"/>
              </a:ext>
            </a:extLst>
          </p:cNvPr>
          <p:cNvSpPr/>
          <p:nvPr/>
        </p:nvSpPr>
        <p:spPr>
          <a:xfrm>
            <a:off x="1903144" y="708979"/>
            <a:ext cx="6134131" cy="5518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3000" i="1" dirty="0">
                <a:solidFill>
                  <a:schemeClr val="bg1"/>
                </a:solidFill>
              </a:rPr>
              <a:t>Where performance turns into profit </a:t>
            </a:r>
            <a:endParaRPr lang="en-US" sz="3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D8D8E-A994-133B-DEBF-F4B3DADDB0F3}"/>
              </a:ext>
            </a:extLst>
          </p:cNvPr>
          <p:cNvSpPr/>
          <p:nvPr/>
        </p:nvSpPr>
        <p:spPr>
          <a:xfrm>
            <a:off x="2989845" y="1494941"/>
            <a:ext cx="326432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oria Medium Italic" charset="0"/>
                <a:cs typeface="Arial" panose="020B0604020202020204" pitchFamily="34" charset="0"/>
              </a:rPr>
              <a:t>HALL OF FAMER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2A749-C969-F583-8574-58162823FE6E}"/>
              </a:ext>
            </a:extLst>
          </p:cNvPr>
          <p:cNvSpPr/>
          <p:nvPr/>
        </p:nvSpPr>
        <p:spPr>
          <a:xfrm>
            <a:off x="2889832" y="1906659"/>
            <a:ext cx="3364336" cy="690359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4,800 pairs (packages)</a:t>
            </a:r>
          </a:p>
          <a:p>
            <a:pPr>
              <a:defRPr/>
            </a:pPr>
            <a:r>
              <a:rPr lang="en-US" sz="1950" i="1" dirty="0">
                <a:solidFill>
                  <a:schemeClr val="bg1"/>
                </a:solidFill>
              </a:rPr>
              <a:t>* 800 pairs (repeat purchase)</a:t>
            </a:r>
            <a:endParaRPr lang="en-US" sz="195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192D2-C02B-1891-DF8B-E35485991F71}"/>
              </a:ext>
            </a:extLst>
          </p:cNvPr>
          <p:cNvSpPr/>
          <p:nvPr/>
        </p:nvSpPr>
        <p:spPr>
          <a:xfrm>
            <a:off x="740357" y="2716821"/>
            <a:ext cx="7663286" cy="156752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rgbClr val="00FF00"/>
                </a:solidFill>
              </a:rPr>
              <a:t>Rank Up Bonus — ₱1,000,000.00</a:t>
            </a:r>
          </a:p>
          <a:p>
            <a:pPr algn="ctr">
              <a:defRPr/>
            </a:pPr>
            <a:r>
              <a:rPr lang="en-US" sz="3200" b="1" i="1" dirty="0">
                <a:solidFill>
                  <a:srgbClr val="00FF00"/>
                </a:solidFill>
              </a:rPr>
              <a:t> now boosted to </a:t>
            </a:r>
            <a:r>
              <a:rPr lang="en-US" sz="3200" b="1" i="1" u="sng" dirty="0">
                <a:solidFill>
                  <a:srgbClr val="FFFF00"/>
                </a:solidFill>
              </a:rPr>
              <a:t>₱2,000,000.00</a:t>
            </a:r>
            <a:r>
              <a:rPr lang="en-US" sz="3200" b="1" i="1" dirty="0">
                <a:solidFill>
                  <a:srgbClr val="00FF00"/>
                </a:solidFill>
              </a:rPr>
              <a:t> for a limited time only</a:t>
            </a:r>
            <a:endParaRPr lang="en-US" sz="3200" b="1" i="1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oria Medium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75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7DD56-2F47-807D-A7D0-CD9878E2F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2D9FA9-53EA-45B0-7F0F-24EBA6E96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6" t="48019"/>
          <a:stretch>
            <a:fillRect/>
          </a:stretch>
        </p:blipFill>
        <p:spPr>
          <a:xfrm>
            <a:off x="103340" y="217460"/>
            <a:ext cx="3986689" cy="2499037"/>
          </a:xfrm>
          <a:prstGeom prst="rect">
            <a:avLst/>
          </a:prstGeom>
        </p:spPr>
      </p:pic>
      <p:pic>
        <p:nvPicPr>
          <p:cNvPr id="2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5702AF6D-6F5E-C2C6-A281-E82E8726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4476690" y="217460"/>
            <a:ext cx="3986689" cy="27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525E4-1ACC-814A-006E-408F49A5753A}"/>
              </a:ext>
            </a:extLst>
          </p:cNvPr>
          <p:cNvSpPr txBox="1"/>
          <p:nvPr/>
        </p:nvSpPr>
        <p:spPr>
          <a:xfrm>
            <a:off x="207523" y="3111269"/>
            <a:ext cx="398668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Income from Product Repeat Purchase</a:t>
            </a:r>
            <a:endParaRPr lang="en-US" sz="1200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E5CE98-B160-7628-44EF-22FE5F027552}"/>
              </a:ext>
            </a:extLst>
          </p:cNvPr>
          <p:cNvSpPr/>
          <p:nvPr/>
        </p:nvSpPr>
        <p:spPr>
          <a:xfrm>
            <a:off x="4476690" y="3111269"/>
            <a:ext cx="4136601" cy="117247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7033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4586B3-5C8C-2701-45E6-8867D3A49E49}"/>
              </a:ext>
            </a:extLst>
          </p:cNvPr>
          <p:cNvSpPr/>
          <p:nvPr/>
        </p:nvSpPr>
        <p:spPr>
          <a:xfrm>
            <a:off x="5250940" y="3966935"/>
            <a:ext cx="2588099" cy="901955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275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1794203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5E1C74E7-03FC-099E-16E9-E14AF61A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5894384" y="801595"/>
            <a:ext cx="2877375" cy="201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BC8133-616A-2142-B607-8DB0D176C438}"/>
              </a:ext>
            </a:extLst>
          </p:cNvPr>
          <p:cNvSpPr/>
          <p:nvPr/>
        </p:nvSpPr>
        <p:spPr>
          <a:xfrm>
            <a:off x="5877707" y="2663631"/>
            <a:ext cx="3149150" cy="901955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275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68492-B653-3C90-E8C6-3CB9189D7C2D}"/>
              </a:ext>
            </a:extLst>
          </p:cNvPr>
          <p:cNvSpPr/>
          <p:nvPr/>
        </p:nvSpPr>
        <p:spPr>
          <a:xfrm>
            <a:off x="6274700" y="3303306"/>
            <a:ext cx="2469146" cy="691577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390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Product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CD33C9-A2A0-479B-4DC2-AAE7D9D78268}"/>
              </a:ext>
            </a:extLst>
          </p:cNvPr>
          <p:cNvSpPr/>
          <p:nvPr/>
        </p:nvSpPr>
        <p:spPr>
          <a:xfrm>
            <a:off x="6274700" y="3773178"/>
            <a:ext cx="2469146" cy="691577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390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Bundles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AF3B17-3E26-C22F-828F-CBEE09A61927}"/>
              </a:ext>
            </a:extLst>
          </p:cNvPr>
          <p:cNvSpPr/>
          <p:nvPr/>
        </p:nvSpPr>
        <p:spPr>
          <a:xfrm>
            <a:off x="937010" y="190201"/>
            <a:ext cx="3609212" cy="99210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861" b="1" dirty="0">
                <a:ln w="0"/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P2,650.00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B1C0C81-5015-D6C9-AAE8-E81B12ACB1F9}"/>
                  </a:ext>
                </a:extLst>
              </p14:cNvPr>
              <p14:cNvContentPartPr/>
              <p14:nvPr/>
            </p14:nvContentPartPr>
            <p14:xfrm>
              <a:off x="7760880" y="369216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B1C0C81-5015-D6C9-AAE8-E81B12ACB1F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51520" y="36828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6742A33-78C4-578C-E453-A4502B9E35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" y="1292030"/>
            <a:ext cx="4682929" cy="3512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2D775-2AB6-DD96-ABB2-7B19501EF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C676340B-53D1-ADDE-0F38-7514EEE13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5894384" y="801595"/>
            <a:ext cx="2877375" cy="201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B9F1FB-C07A-4E46-BE1C-B34FF9AC0E84}"/>
              </a:ext>
            </a:extLst>
          </p:cNvPr>
          <p:cNvSpPr/>
          <p:nvPr/>
        </p:nvSpPr>
        <p:spPr>
          <a:xfrm>
            <a:off x="5877707" y="2663631"/>
            <a:ext cx="3149150" cy="901955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275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DFF09-D42C-6028-C10D-9A4EFCD738CD}"/>
              </a:ext>
            </a:extLst>
          </p:cNvPr>
          <p:cNvSpPr/>
          <p:nvPr/>
        </p:nvSpPr>
        <p:spPr>
          <a:xfrm>
            <a:off x="6274700" y="3303306"/>
            <a:ext cx="2469146" cy="691577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390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Product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460BA-AC1C-30A5-BC17-61533EAFA276}"/>
              </a:ext>
            </a:extLst>
          </p:cNvPr>
          <p:cNvSpPr/>
          <p:nvPr/>
        </p:nvSpPr>
        <p:spPr>
          <a:xfrm>
            <a:off x="6274700" y="3773178"/>
            <a:ext cx="2469146" cy="691577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390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Bundles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1FB80AC-0FC8-1A34-AAA7-09AD430985CE}"/>
                  </a:ext>
                </a:extLst>
              </p14:cNvPr>
              <p14:cNvContentPartPr/>
              <p14:nvPr/>
            </p14:nvContentPartPr>
            <p14:xfrm>
              <a:off x="7760880" y="369216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1FB80AC-0FC8-1A34-AAA7-09AD430985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1520" y="36828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E28EE64-3377-2F09-9874-0CC19DEFD7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3" y="1292031"/>
            <a:ext cx="4682931" cy="35121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5D7F83-0135-B746-1204-68E88A439CD1}"/>
              </a:ext>
            </a:extLst>
          </p:cNvPr>
          <p:cNvSpPr/>
          <p:nvPr/>
        </p:nvSpPr>
        <p:spPr>
          <a:xfrm>
            <a:off x="937010" y="190201"/>
            <a:ext cx="3609212" cy="99210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861" b="1" dirty="0">
                <a:ln w="0"/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P1,000.00</a:t>
            </a:r>
          </a:p>
        </p:txBody>
      </p:sp>
    </p:spTree>
    <p:extLst>
      <p:ext uri="{BB962C8B-B14F-4D97-AF65-F5344CB8AC3E}">
        <p14:creationId xmlns:p14="http://schemas.microsoft.com/office/powerpoint/2010/main" val="3794465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8AC06-3C8B-5E7F-A16D-FA973DCF4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5" y="1161118"/>
            <a:ext cx="8354633" cy="3744711"/>
          </a:xfrm>
          <a:prstGeom prst="rect">
            <a:avLst/>
          </a:prstGeom>
        </p:spPr>
      </p:pic>
      <p:pic>
        <p:nvPicPr>
          <p:cNvPr id="4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146E8141-1ED5-9240-2A1F-8BF5A61AA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265155" y="237671"/>
            <a:ext cx="1900785" cy="132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CB1DA3-AE50-BC69-2256-50A6FD77D943}"/>
              </a:ext>
            </a:extLst>
          </p:cNvPr>
          <p:cNvSpPr/>
          <p:nvPr/>
        </p:nvSpPr>
        <p:spPr>
          <a:xfrm>
            <a:off x="2402479" y="237671"/>
            <a:ext cx="4712078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 System</a:t>
            </a:r>
          </a:p>
        </p:txBody>
      </p:sp>
    </p:spTree>
    <p:extLst>
      <p:ext uri="{BB962C8B-B14F-4D97-AF65-F5344CB8AC3E}">
        <p14:creationId xmlns:p14="http://schemas.microsoft.com/office/powerpoint/2010/main" val="1384358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60B2-5575-6161-4915-AEDEF516C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 Immuking">
            <a:extLst>
              <a:ext uri="{FF2B5EF4-FFF2-40B4-BE49-F238E27FC236}">
                <a16:creationId xmlns:a16="http://schemas.microsoft.com/office/drawing/2014/main" id="{D2199876-30EE-CF61-23FA-6A8F2EB76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73" y="3019926"/>
            <a:ext cx="3728920" cy="2487889"/>
          </a:xfrm>
          <a:prstGeom prst="rect">
            <a:avLst/>
          </a:prstGeom>
        </p:spPr>
      </p:pic>
      <p:sp>
        <p:nvSpPr>
          <p:cNvPr id="6" name="!! lANDING">
            <a:extLst>
              <a:ext uri="{FF2B5EF4-FFF2-40B4-BE49-F238E27FC236}">
                <a16:creationId xmlns:a16="http://schemas.microsoft.com/office/drawing/2014/main" id="{6F12B852-C411-6221-6509-48D7E3769CA3}"/>
              </a:ext>
            </a:extLst>
          </p:cNvPr>
          <p:cNvSpPr/>
          <p:nvPr/>
        </p:nvSpPr>
        <p:spPr>
          <a:xfrm>
            <a:off x="1257083" y="133120"/>
            <a:ext cx="6629835" cy="3234954"/>
          </a:xfrm>
          <a:prstGeom prst="rect">
            <a:avLst/>
          </a:prstGeom>
          <a:noFill/>
        </p:spPr>
        <p:txBody>
          <a:bodyPr wrap="square" lIns="48989" tIns="24494" rIns="48989" bIns="24494">
            <a:spAutoFit/>
          </a:bodyPr>
          <a:lstStyle/>
          <a:p>
            <a:pPr algn="ctr">
              <a:defRPr/>
            </a:pPr>
            <a:r>
              <a:rPr lang="en-US" sz="1035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LANDING PAGES</a:t>
            </a:r>
          </a:p>
        </p:txBody>
      </p:sp>
    </p:spTree>
    <p:extLst>
      <p:ext uri="{BB962C8B-B14F-4D97-AF65-F5344CB8AC3E}">
        <p14:creationId xmlns:p14="http://schemas.microsoft.com/office/powerpoint/2010/main" val="294513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9E407-03FF-9196-7A43-0B71D422E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2F27EB39-6260-ABA8-0462-1335ED2FC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6633038" y="230871"/>
            <a:ext cx="1885805" cy="13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BFC6B7-51DA-ACF8-4338-3E60EAD289CD}"/>
              </a:ext>
            </a:extLst>
          </p:cNvPr>
          <p:cNvSpPr/>
          <p:nvPr/>
        </p:nvSpPr>
        <p:spPr>
          <a:xfrm>
            <a:off x="6183096" y="1515040"/>
            <a:ext cx="2766702" cy="1412992"/>
          </a:xfrm>
          <a:prstGeom prst="rect">
            <a:avLst/>
          </a:prstGeom>
          <a:noFill/>
        </p:spPr>
        <p:txBody>
          <a:bodyPr wrap="squar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28EAC-245C-F060-AC6F-CCDC235002C4}"/>
              </a:ext>
            </a:extLst>
          </p:cNvPr>
          <p:cNvSpPr txBox="1"/>
          <p:nvPr/>
        </p:nvSpPr>
        <p:spPr>
          <a:xfrm>
            <a:off x="6313856" y="4098560"/>
            <a:ext cx="2505181" cy="8140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Unique Network Integration </a:t>
            </a:r>
            <a:endParaRPr lang="en-US" sz="879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B4846-EA02-4D86-B3E4-37BDC2088D99}"/>
              </a:ext>
            </a:extLst>
          </p:cNvPr>
          <p:cNvSpPr txBox="1"/>
          <p:nvPr/>
        </p:nvSpPr>
        <p:spPr>
          <a:xfrm>
            <a:off x="6183096" y="2923623"/>
            <a:ext cx="2766703" cy="11749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To Redefine Earning Empowerment</a:t>
            </a:r>
            <a:endParaRPr lang="en-US" sz="879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76291B-2545-950E-F1E6-A3C010E43A01}"/>
                  </a:ext>
                </a:extLst>
              </p14:cNvPr>
              <p14:cNvContentPartPr/>
              <p14:nvPr/>
            </p14:nvContentPartPr>
            <p14:xfrm>
              <a:off x="7760880" y="369216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76291B-2545-950E-F1E6-A3C010E43A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1520" y="36828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E5747B7-E481-6D0B-59A0-ECD35EC89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" y="500869"/>
            <a:ext cx="5929309" cy="444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04918"/>
      </p:ext>
    </p:extLst>
  </p:cSld>
  <p:clrMapOvr>
    <a:masterClrMapping/>
  </p:clrMapOvr>
  <p:transition spd="slow">
    <p:strips dir="r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37D39316-F0F5-3312-7994-FC7D07B0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589732" y="195649"/>
            <a:ext cx="2609875" cy="182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668B93-16B7-5047-DFA8-7938604899EB}"/>
              </a:ext>
            </a:extLst>
          </p:cNvPr>
          <p:cNvSpPr/>
          <p:nvPr/>
        </p:nvSpPr>
        <p:spPr>
          <a:xfrm>
            <a:off x="3374937" y="264268"/>
            <a:ext cx="4712078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C819EB-BDBA-C626-C79E-726DFA30F34A}"/>
              </a:ext>
            </a:extLst>
          </p:cNvPr>
          <p:cNvSpPr txBox="1"/>
          <p:nvPr/>
        </p:nvSpPr>
        <p:spPr>
          <a:xfrm>
            <a:off x="3852076" y="852769"/>
            <a:ext cx="4603335" cy="4532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Unique Network Integration </a:t>
            </a:r>
            <a:endParaRPr lang="en-US" sz="879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4501C-8D27-8295-0917-8D5D4B622356}"/>
              </a:ext>
            </a:extLst>
          </p:cNvPr>
          <p:cNvSpPr txBox="1"/>
          <p:nvPr/>
        </p:nvSpPr>
        <p:spPr>
          <a:xfrm>
            <a:off x="3199606" y="1212151"/>
            <a:ext cx="5702414" cy="4532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To Redefine Earning Empowerment</a:t>
            </a:r>
            <a:endParaRPr lang="en-US" sz="879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3DC3D8-5114-FFF5-3D63-C882F0B00481}"/>
              </a:ext>
            </a:extLst>
          </p:cNvPr>
          <p:cNvGrpSpPr>
            <a:grpSpLocks/>
          </p:cNvGrpSpPr>
          <p:nvPr/>
        </p:nvGrpSpPr>
        <p:grpSpPr bwMode="auto">
          <a:xfrm>
            <a:off x="824667" y="2322472"/>
            <a:ext cx="3021593" cy="2566842"/>
            <a:chOff x="742020" y="2713466"/>
            <a:chExt cx="3092607" cy="20817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A79F27-F83C-5068-1D78-D26B73D3B6FF}"/>
                </a:ext>
              </a:extLst>
            </p:cNvPr>
            <p:cNvSpPr/>
            <p:nvPr/>
          </p:nvSpPr>
          <p:spPr>
            <a:xfrm>
              <a:off x="1848636" y="2713466"/>
              <a:ext cx="879377" cy="411745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969" b="1" dirty="0">
                  <a:ln w="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YOU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97867B6-E7C2-0F5E-C1BF-F96C8AC430F0}"/>
                </a:ext>
              </a:extLst>
            </p:cNvPr>
            <p:cNvSpPr/>
            <p:nvPr/>
          </p:nvSpPr>
          <p:spPr>
            <a:xfrm>
              <a:off x="742020" y="3183206"/>
              <a:ext cx="3092607" cy="161201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100370" name="TextBox 6">
              <a:extLst>
                <a:ext uri="{FF2B5EF4-FFF2-40B4-BE49-F238E27FC236}">
                  <a16:creationId xmlns:a16="http://schemas.microsoft.com/office/drawing/2014/main" id="{ECF6193A-B671-98CE-0AF2-EE115030EA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2110" y="4264320"/>
              <a:ext cx="1814164" cy="36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US" sz="2345" b="1" dirty="0"/>
                <a:t>NETWORK</a:t>
              </a:r>
            </a:p>
          </p:txBody>
        </p:sp>
      </p:grpSp>
      <p:pic>
        <p:nvPicPr>
          <p:cNvPr id="8" name="Picture 7" descr="A blue triangle with black text&#10;&#10;Description automatically generated">
            <a:extLst>
              <a:ext uri="{FF2B5EF4-FFF2-40B4-BE49-F238E27FC236}">
                <a16:creationId xmlns:a16="http://schemas.microsoft.com/office/drawing/2014/main" id="{9F9DDC0E-65DF-0FA7-4E86-856AC1C0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36" y="1395913"/>
            <a:ext cx="2274917" cy="16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blue triangle with black text&#10;&#10;Description automatically generated">
            <a:extLst>
              <a:ext uri="{FF2B5EF4-FFF2-40B4-BE49-F238E27FC236}">
                <a16:creationId xmlns:a16="http://schemas.microsoft.com/office/drawing/2014/main" id="{71E35C5C-4F2A-A4F4-8F90-BD7787C1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00" y="3540568"/>
            <a:ext cx="1884134" cy="136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blue triangle with black text&#10;&#10;Description automatically generated">
            <a:extLst>
              <a:ext uri="{FF2B5EF4-FFF2-40B4-BE49-F238E27FC236}">
                <a16:creationId xmlns:a16="http://schemas.microsoft.com/office/drawing/2014/main" id="{D54D8031-87F7-8877-3C26-7076829A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76" y="3430078"/>
            <a:ext cx="2273754" cy="165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1F0B47-7638-DC6A-BC91-A6D18994CCEB}"/>
              </a:ext>
            </a:extLst>
          </p:cNvPr>
          <p:cNvGrpSpPr>
            <a:grpSpLocks/>
          </p:cNvGrpSpPr>
          <p:nvPr/>
        </p:nvGrpSpPr>
        <p:grpSpPr bwMode="auto">
          <a:xfrm>
            <a:off x="5312861" y="2783425"/>
            <a:ext cx="2012069" cy="1372394"/>
            <a:chOff x="4238652" y="2673385"/>
            <a:chExt cx="2058775" cy="1405064"/>
          </a:xfrm>
        </p:grpSpPr>
        <p:grpSp>
          <p:nvGrpSpPr>
            <p:cNvPr id="100364" name="Group 12">
              <a:extLst>
                <a:ext uri="{FF2B5EF4-FFF2-40B4-BE49-F238E27FC236}">
                  <a16:creationId xmlns:a16="http://schemas.microsoft.com/office/drawing/2014/main" id="{6DF9DF26-E2CE-F041-6272-DB97DB0D0C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8652" y="2673385"/>
              <a:ext cx="2058775" cy="1405064"/>
              <a:chOff x="5350980" y="3609684"/>
              <a:chExt cx="3660044" cy="249789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4A8AC5B-41F6-4C37-9C0C-0378DAE2A8C9}"/>
                  </a:ext>
                </a:extLst>
              </p:cNvPr>
              <p:cNvSpPr/>
              <p:nvPr/>
            </p:nvSpPr>
            <p:spPr>
              <a:xfrm>
                <a:off x="6278782" y="3609684"/>
                <a:ext cx="1836175" cy="924043"/>
              </a:xfrm>
              <a:prstGeom prst="rect">
                <a:avLst/>
              </a:prstGeom>
              <a:noFill/>
            </p:spPr>
            <p:txBody>
              <a:bodyPr wrap="none" lIns="50279" tIns="25139" rIns="50279" bIns="25139">
                <a:spAutoFit/>
              </a:bodyPr>
              <a:lstStyle/>
              <a:p>
                <a:pPr algn="ctr">
                  <a:defRPr/>
                </a:pPr>
                <a:r>
                  <a:rPr lang="en-US" sz="2969" b="1" dirty="0">
                    <a:ln w="0"/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THEY</a:t>
                </a: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F910E55C-62CB-A690-BADF-B90EF71BAA34}"/>
                  </a:ext>
                </a:extLst>
              </p:cNvPr>
              <p:cNvSpPr/>
              <p:nvPr/>
            </p:nvSpPr>
            <p:spPr>
              <a:xfrm>
                <a:off x="5350980" y="4390805"/>
                <a:ext cx="3660044" cy="1716769"/>
              </a:xfrm>
              <a:prstGeom prst="triangle">
                <a:avLst/>
              </a:prstGeom>
              <a:solidFill>
                <a:srgbClr val="18E7DB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89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17A985-5F2E-0856-6CD0-C94904FB553C}"/>
                </a:ext>
              </a:extLst>
            </p:cNvPr>
            <p:cNvSpPr txBox="1"/>
            <p:nvPr/>
          </p:nvSpPr>
          <p:spPr>
            <a:xfrm>
              <a:off x="4819393" y="3686698"/>
              <a:ext cx="1215608" cy="337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541" dirty="0"/>
                <a:t>NETWORK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F208AB-47A8-D8F5-C118-1238BE54D5F2}"/>
                  </a:ext>
                </a:extLst>
              </p14:cNvPr>
              <p14:cNvContentPartPr/>
              <p14:nvPr/>
            </p14:nvContentPartPr>
            <p14:xfrm>
              <a:off x="5726520" y="3566160"/>
              <a:ext cx="1612080" cy="23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2F208AB-47A8-D8F5-C118-1238BE54D5F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7160" y="3556800"/>
                <a:ext cx="1630800" cy="4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C711E14C-8EB8-EFA3-7E93-A87830B3B5E0}"/>
              </a:ext>
            </a:extLst>
          </p:cNvPr>
          <p:cNvGrpSpPr>
            <a:grpSpLocks/>
          </p:cNvGrpSpPr>
          <p:nvPr/>
        </p:nvGrpSpPr>
        <p:grpSpPr bwMode="auto">
          <a:xfrm>
            <a:off x="3510141" y="1835543"/>
            <a:ext cx="2220254" cy="572219"/>
            <a:chOff x="2298770" y="1685714"/>
            <a:chExt cx="2273231" cy="5857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F76216-A4A7-3731-5B8E-B7782F40AFE6}"/>
                </a:ext>
              </a:extLst>
            </p:cNvPr>
            <p:cNvSpPr/>
            <p:nvPr/>
          </p:nvSpPr>
          <p:spPr>
            <a:xfrm>
              <a:off x="2298770" y="1685714"/>
              <a:ext cx="2273231" cy="58579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19" name="!!1">
              <a:extLst>
                <a:ext uri="{FF2B5EF4-FFF2-40B4-BE49-F238E27FC236}">
                  <a16:creationId xmlns:a16="http://schemas.microsoft.com/office/drawing/2014/main" id="{D40612A4-5459-EF02-8F40-A819F8920897}"/>
                </a:ext>
              </a:extLst>
            </p:cNvPr>
            <p:cNvSpPr/>
            <p:nvPr/>
          </p:nvSpPr>
          <p:spPr>
            <a:xfrm>
              <a:off x="2462266" y="1757153"/>
              <a:ext cx="1946235" cy="432762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41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INTEGRATED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FC6024A5-FA3C-47EC-15AF-1FFC06FA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589732" y="195649"/>
            <a:ext cx="2609875" cy="182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05A6BA7-0448-244F-FB8F-8B03F5D8CF0E}"/>
              </a:ext>
            </a:extLst>
          </p:cNvPr>
          <p:cNvSpPr/>
          <p:nvPr/>
        </p:nvSpPr>
        <p:spPr>
          <a:xfrm>
            <a:off x="3374937" y="264268"/>
            <a:ext cx="4712078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FC593-2E49-055C-EFCD-8B83399253A7}"/>
              </a:ext>
            </a:extLst>
          </p:cNvPr>
          <p:cNvSpPr txBox="1"/>
          <p:nvPr/>
        </p:nvSpPr>
        <p:spPr>
          <a:xfrm>
            <a:off x="3852076" y="852769"/>
            <a:ext cx="4732433" cy="4532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Unique Network Integration </a:t>
            </a:r>
            <a:endParaRPr lang="en-US" sz="879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EE0906-6573-4164-C1E8-A54CF9177BB1}"/>
              </a:ext>
            </a:extLst>
          </p:cNvPr>
          <p:cNvSpPr txBox="1"/>
          <p:nvPr/>
        </p:nvSpPr>
        <p:spPr>
          <a:xfrm>
            <a:off x="3199607" y="1212151"/>
            <a:ext cx="5432587" cy="4532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To Redefine Earning Empowerment</a:t>
            </a:r>
            <a:endParaRPr lang="en-US" sz="879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99334" name="Group 8">
            <a:extLst>
              <a:ext uri="{FF2B5EF4-FFF2-40B4-BE49-F238E27FC236}">
                <a16:creationId xmlns:a16="http://schemas.microsoft.com/office/drawing/2014/main" id="{B67D1D9F-7208-1219-2EF3-2C30B08DE833}"/>
              </a:ext>
            </a:extLst>
          </p:cNvPr>
          <p:cNvGrpSpPr>
            <a:grpSpLocks/>
          </p:cNvGrpSpPr>
          <p:nvPr/>
        </p:nvGrpSpPr>
        <p:grpSpPr bwMode="auto">
          <a:xfrm>
            <a:off x="830483" y="2381009"/>
            <a:ext cx="3021593" cy="2566842"/>
            <a:chOff x="742020" y="2713466"/>
            <a:chExt cx="3092607" cy="20817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2FCC63-AD20-8A07-5676-DB95D97A45F3}"/>
                </a:ext>
              </a:extLst>
            </p:cNvPr>
            <p:cNvSpPr/>
            <p:nvPr/>
          </p:nvSpPr>
          <p:spPr>
            <a:xfrm>
              <a:off x="1848636" y="2713466"/>
              <a:ext cx="879377" cy="411745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969" b="1" dirty="0">
                  <a:ln w="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YOU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6B42B86-0010-6C30-0D97-668DA239493D}"/>
                </a:ext>
              </a:extLst>
            </p:cNvPr>
            <p:cNvSpPr/>
            <p:nvPr/>
          </p:nvSpPr>
          <p:spPr>
            <a:xfrm>
              <a:off x="742020" y="3183206"/>
              <a:ext cx="3092607" cy="161201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99338" name="TextBox 6">
              <a:extLst>
                <a:ext uri="{FF2B5EF4-FFF2-40B4-BE49-F238E27FC236}">
                  <a16:creationId xmlns:a16="http://schemas.microsoft.com/office/drawing/2014/main" id="{777A6E9C-C726-1388-609E-916CE112A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2110" y="4264320"/>
              <a:ext cx="1814164" cy="36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US" sz="2345" b="1" dirty="0"/>
                <a:t>NETWORK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EA62336-E221-07E5-81D1-B5B58F4C5C89}"/>
                  </a:ext>
                </a:extLst>
              </p14:cNvPr>
              <p14:cNvContentPartPr/>
              <p14:nvPr/>
            </p14:nvContentPartPr>
            <p14:xfrm>
              <a:off x="7760880" y="369216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EA62336-E221-07E5-81D1-B5B58F4C5C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51520" y="36828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68DCAD6-6D2D-67A8-2C3D-FE91BF6B6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85" y="1822877"/>
            <a:ext cx="4166632" cy="3124974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F1A9-4CFD-58B0-5E14-EF761E08D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1C8E3F2B-4652-1DFD-1812-7DBB3093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589732" y="195649"/>
            <a:ext cx="2609875" cy="182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7B715E2-9873-C2F1-6070-A6FC114993CC}"/>
              </a:ext>
            </a:extLst>
          </p:cNvPr>
          <p:cNvSpPr/>
          <p:nvPr/>
        </p:nvSpPr>
        <p:spPr>
          <a:xfrm>
            <a:off x="3374937" y="264268"/>
            <a:ext cx="4712078" cy="751594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29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A9051-6F16-72BB-B124-549420580091}"/>
              </a:ext>
            </a:extLst>
          </p:cNvPr>
          <p:cNvSpPr txBox="1"/>
          <p:nvPr/>
        </p:nvSpPr>
        <p:spPr>
          <a:xfrm>
            <a:off x="3852076" y="852769"/>
            <a:ext cx="4603335" cy="4532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Unique Network Integration </a:t>
            </a:r>
            <a:endParaRPr lang="en-US" sz="879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FB862-20F1-942D-852B-0D9E4F71B117}"/>
              </a:ext>
            </a:extLst>
          </p:cNvPr>
          <p:cNvSpPr txBox="1"/>
          <p:nvPr/>
        </p:nvSpPr>
        <p:spPr>
          <a:xfrm>
            <a:off x="3199606" y="1212151"/>
            <a:ext cx="5702414" cy="4532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To Redefine Earning Empowerment</a:t>
            </a:r>
            <a:endParaRPr lang="en-US" sz="879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B52FFC-BF6E-E701-D6A0-CDED50A19A0A}"/>
              </a:ext>
            </a:extLst>
          </p:cNvPr>
          <p:cNvGrpSpPr>
            <a:grpSpLocks/>
          </p:cNvGrpSpPr>
          <p:nvPr/>
        </p:nvGrpSpPr>
        <p:grpSpPr bwMode="auto">
          <a:xfrm>
            <a:off x="3510141" y="1835543"/>
            <a:ext cx="2220254" cy="572219"/>
            <a:chOff x="2298770" y="1685714"/>
            <a:chExt cx="2273231" cy="5857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AA6862-085D-E669-D475-7D5A1C32D4F5}"/>
                </a:ext>
              </a:extLst>
            </p:cNvPr>
            <p:cNvSpPr/>
            <p:nvPr/>
          </p:nvSpPr>
          <p:spPr>
            <a:xfrm>
              <a:off x="2298770" y="1685714"/>
              <a:ext cx="2273231" cy="58579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21" name="!!1">
              <a:extLst>
                <a:ext uri="{FF2B5EF4-FFF2-40B4-BE49-F238E27FC236}">
                  <a16:creationId xmlns:a16="http://schemas.microsoft.com/office/drawing/2014/main" id="{5A418EAB-332A-9C8A-C18D-3EA47896A527}"/>
                </a:ext>
              </a:extLst>
            </p:cNvPr>
            <p:cNvSpPr/>
            <p:nvPr/>
          </p:nvSpPr>
          <p:spPr>
            <a:xfrm>
              <a:off x="2462266" y="1757153"/>
              <a:ext cx="1946235" cy="432762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41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INTEGRATED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3BD21C-55FB-0130-CAE5-02D2F4A62257}"/>
              </a:ext>
            </a:extLst>
          </p:cNvPr>
          <p:cNvGrpSpPr>
            <a:grpSpLocks/>
          </p:cNvGrpSpPr>
          <p:nvPr/>
        </p:nvGrpSpPr>
        <p:grpSpPr bwMode="auto">
          <a:xfrm>
            <a:off x="824667" y="2322472"/>
            <a:ext cx="3021593" cy="2566842"/>
            <a:chOff x="742020" y="2713466"/>
            <a:chExt cx="3092607" cy="20817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DB66DB-B6A9-FF8C-87EC-A7DA56C66C36}"/>
                </a:ext>
              </a:extLst>
            </p:cNvPr>
            <p:cNvSpPr/>
            <p:nvPr/>
          </p:nvSpPr>
          <p:spPr>
            <a:xfrm>
              <a:off x="1848636" y="2713466"/>
              <a:ext cx="879377" cy="411745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969" b="1" dirty="0">
                  <a:ln w="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YOU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A457729-1DC6-31B5-E923-FF1C1AEA5EB7}"/>
                </a:ext>
              </a:extLst>
            </p:cNvPr>
            <p:cNvSpPr/>
            <p:nvPr/>
          </p:nvSpPr>
          <p:spPr>
            <a:xfrm>
              <a:off x="742020" y="3183206"/>
              <a:ext cx="3092607" cy="161201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100370" name="TextBox 6">
              <a:extLst>
                <a:ext uri="{FF2B5EF4-FFF2-40B4-BE49-F238E27FC236}">
                  <a16:creationId xmlns:a16="http://schemas.microsoft.com/office/drawing/2014/main" id="{431EE3F5-9170-A9D6-A5C3-C9EC86C76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2110" y="4264320"/>
              <a:ext cx="1814164" cy="36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US" sz="2345" b="1" dirty="0"/>
                <a:t>NETWORK</a:t>
              </a:r>
            </a:p>
          </p:txBody>
        </p:sp>
      </p:grpSp>
      <p:pic>
        <p:nvPicPr>
          <p:cNvPr id="8" name="Picture 7" descr="A blue triangle with black text&#10;&#10;Description automatically generated">
            <a:extLst>
              <a:ext uri="{FF2B5EF4-FFF2-40B4-BE49-F238E27FC236}">
                <a16:creationId xmlns:a16="http://schemas.microsoft.com/office/drawing/2014/main" id="{79CDAE5C-A4DA-DF4C-C169-8BA14194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36" y="1395913"/>
            <a:ext cx="2274917" cy="16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blue triangle with black text&#10;&#10;Description automatically generated">
            <a:extLst>
              <a:ext uri="{FF2B5EF4-FFF2-40B4-BE49-F238E27FC236}">
                <a16:creationId xmlns:a16="http://schemas.microsoft.com/office/drawing/2014/main" id="{A047B366-CDB4-7425-C050-924BFE0E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00" y="3540568"/>
            <a:ext cx="1884134" cy="136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blue triangle with black text&#10;&#10;Description automatically generated">
            <a:extLst>
              <a:ext uri="{FF2B5EF4-FFF2-40B4-BE49-F238E27FC236}">
                <a16:creationId xmlns:a16="http://schemas.microsoft.com/office/drawing/2014/main" id="{57A48419-1FE7-2E7E-437E-DB6935C3F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76" y="3430078"/>
            <a:ext cx="2273754" cy="165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FCA7F4-0908-5A12-1135-04D7F7F387D6}"/>
              </a:ext>
            </a:extLst>
          </p:cNvPr>
          <p:cNvGrpSpPr>
            <a:grpSpLocks/>
          </p:cNvGrpSpPr>
          <p:nvPr/>
        </p:nvGrpSpPr>
        <p:grpSpPr bwMode="auto">
          <a:xfrm>
            <a:off x="5312861" y="2783425"/>
            <a:ext cx="2012069" cy="1372394"/>
            <a:chOff x="4238652" y="2673385"/>
            <a:chExt cx="2058775" cy="1405064"/>
          </a:xfrm>
        </p:grpSpPr>
        <p:grpSp>
          <p:nvGrpSpPr>
            <p:cNvPr id="100364" name="Group 12">
              <a:extLst>
                <a:ext uri="{FF2B5EF4-FFF2-40B4-BE49-F238E27FC236}">
                  <a16:creationId xmlns:a16="http://schemas.microsoft.com/office/drawing/2014/main" id="{B96741EB-C293-EABA-09A3-559FFE7BB6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8652" y="2673385"/>
              <a:ext cx="2058775" cy="1405064"/>
              <a:chOff x="5350980" y="3609684"/>
              <a:chExt cx="3660044" cy="249789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748DEF4-2AC0-EA47-D096-781CBA572A52}"/>
                  </a:ext>
                </a:extLst>
              </p:cNvPr>
              <p:cNvSpPr/>
              <p:nvPr/>
            </p:nvSpPr>
            <p:spPr>
              <a:xfrm>
                <a:off x="6278782" y="3609684"/>
                <a:ext cx="1836175" cy="924043"/>
              </a:xfrm>
              <a:prstGeom prst="rect">
                <a:avLst/>
              </a:prstGeom>
              <a:noFill/>
            </p:spPr>
            <p:txBody>
              <a:bodyPr wrap="none" lIns="50279" tIns="25139" rIns="50279" bIns="25139">
                <a:spAutoFit/>
              </a:bodyPr>
              <a:lstStyle/>
              <a:p>
                <a:pPr algn="ctr">
                  <a:defRPr/>
                </a:pPr>
                <a:r>
                  <a:rPr lang="en-US" sz="2969" b="1" dirty="0">
                    <a:ln w="0"/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THEY</a:t>
                </a: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FD1DD30A-E3E3-9856-B2A7-AA4DD0DFA35B}"/>
                  </a:ext>
                </a:extLst>
              </p:cNvPr>
              <p:cNvSpPr/>
              <p:nvPr/>
            </p:nvSpPr>
            <p:spPr>
              <a:xfrm>
                <a:off x="5350980" y="4390805"/>
                <a:ext cx="3660044" cy="1716769"/>
              </a:xfrm>
              <a:prstGeom prst="triangle">
                <a:avLst/>
              </a:prstGeom>
              <a:solidFill>
                <a:srgbClr val="18E7DB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89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E9FC49-0013-CEFE-739A-E9C3F9BFC4B0}"/>
                </a:ext>
              </a:extLst>
            </p:cNvPr>
            <p:cNvSpPr txBox="1"/>
            <p:nvPr/>
          </p:nvSpPr>
          <p:spPr>
            <a:xfrm>
              <a:off x="4819393" y="3686698"/>
              <a:ext cx="1215608" cy="337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541" dirty="0"/>
                <a:t>NETWORK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54641E-CB18-1E8C-983F-109608DF49E0}"/>
                  </a:ext>
                </a:extLst>
              </p14:cNvPr>
              <p14:cNvContentPartPr/>
              <p14:nvPr/>
            </p14:nvContentPartPr>
            <p14:xfrm>
              <a:off x="5726520" y="3566160"/>
              <a:ext cx="1612080" cy="23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54641E-CB18-1E8C-983F-109608DF49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7160" y="3556800"/>
                <a:ext cx="1630800" cy="4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2094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26111 -0.3719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8642E-6 L -0.36163 -0.0728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0" y="-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71605E-6 L -0.18541 -0.325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1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-0.3382 -0.45802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0" y="-2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-0.03525 -0.48179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24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9DFF95DE-0816-E608-751E-1092B781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4705752" y="121215"/>
            <a:ext cx="1239806" cy="8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4D9264-0ED0-5072-917D-496956DB50F3}"/>
              </a:ext>
            </a:extLst>
          </p:cNvPr>
          <p:cNvSpPr/>
          <p:nvPr/>
        </p:nvSpPr>
        <p:spPr>
          <a:xfrm>
            <a:off x="5980450" y="329398"/>
            <a:ext cx="2699429" cy="451062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2345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 System</a:t>
            </a:r>
          </a:p>
        </p:txBody>
      </p:sp>
      <p:grpSp>
        <p:nvGrpSpPr>
          <p:cNvPr id="101380" name="Group 17">
            <a:extLst>
              <a:ext uri="{FF2B5EF4-FFF2-40B4-BE49-F238E27FC236}">
                <a16:creationId xmlns:a16="http://schemas.microsoft.com/office/drawing/2014/main" id="{39A05983-23B7-3AAD-AA78-F15D339787CC}"/>
              </a:ext>
            </a:extLst>
          </p:cNvPr>
          <p:cNvGrpSpPr>
            <a:grpSpLocks/>
          </p:cNvGrpSpPr>
          <p:nvPr/>
        </p:nvGrpSpPr>
        <p:grpSpPr bwMode="auto">
          <a:xfrm>
            <a:off x="1146832" y="443377"/>
            <a:ext cx="2265613" cy="616415"/>
            <a:chOff x="2298770" y="1685714"/>
            <a:chExt cx="2273231" cy="5857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4BA638-391C-9432-4B1B-C5DFAEE63161}"/>
                </a:ext>
              </a:extLst>
            </p:cNvPr>
            <p:cNvSpPr/>
            <p:nvPr/>
          </p:nvSpPr>
          <p:spPr>
            <a:xfrm>
              <a:off x="2298770" y="1685714"/>
              <a:ext cx="2273231" cy="58579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21" name="!!1">
              <a:extLst>
                <a:ext uri="{FF2B5EF4-FFF2-40B4-BE49-F238E27FC236}">
                  <a16:creationId xmlns:a16="http://schemas.microsoft.com/office/drawing/2014/main" id="{6D597680-B716-5A51-54A9-5F0EEC48A618}"/>
                </a:ext>
              </a:extLst>
            </p:cNvPr>
            <p:cNvSpPr/>
            <p:nvPr/>
          </p:nvSpPr>
          <p:spPr>
            <a:xfrm>
              <a:off x="2481749" y="1757557"/>
              <a:ext cx="1907271" cy="401733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41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INTEGRATED</a:t>
              </a:r>
            </a:p>
          </p:txBody>
        </p:sp>
      </p:grpSp>
      <p:grpSp>
        <p:nvGrpSpPr>
          <p:cNvPr id="101381" name="Group 27">
            <a:extLst>
              <a:ext uri="{FF2B5EF4-FFF2-40B4-BE49-F238E27FC236}">
                <a16:creationId xmlns:a16="http://schemas.microsoft.com/office/drawing/2014/main" id="{49B87738-C04D-9A3D-4F39-9E35005E5B9A}"/>
              </a:ext>
            </a:extLst>
          </p:cNvPr>
          <p:cNvGrpSpPr>
            <a:grpSpLocks/>
          </p:cNvGrpSpPr>
          <p:nvPr/>
        </p:nvGrpSpPr>
        <p:grpSpPr bwMode="auto">
          <a:xfrm>
            <a:off x="687428" y="1222618"/>
            <a:ext cx="1085122" cy="616415"/>
            <a:chOff x="2298770" y="1685714"/>
            <a:chExt cx="2273231" cy="58579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B161E0A-3FE3-4F28-BCB8-E4B44BDE45E0}"/>
                </a:ext>
              </a:extLst>
            </p:cNvPr>
            <p:cNvSpPr/>
            <p:nvPr/>
          </p:nvSpPr>
          <p:spPr>
            <a:xfrm>
              <a:off x="2298770" y="1685714"/>
              <a:ext cx="2273231" cy="585798"/>
            </a:xfrm>
            <a:prstGeom prst="rect">
              <a:avLst/>
            </a:prstGeom>
            <a:solidFill>
              <a:srgbClr val="18E7D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30" name="!!1">
              <a:extLst>
                <a:ext uri="{FF2B5EF4-FFF2-40B4-BE49-F238E27FC236}">
                  <a16:creationId xmlns:a16="http://schemas.microsoft.com/office/drawing/2014/main" id="{B1FBAE74-0458-DAF9-2E01-1881BAA55245}"/>
                </a:ext>
              </a:extLst>
            </p:cNvPr>
            <p:cNvSpPr/>
            <p:nvPr/>
          </p:nvSpPr>
          <p:spPr>
            <a:xfrm>
              <a:off x="2634561" y="1757557"/>
              <a:ext cx="1601647" cy="401733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41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LEFT</a:t>
              </a:r>
            </a:p>
          </p:txBody>
        </p:sp>
      </p:grpSp>
      <p:grpSp>
        <p:nvGrpSpPr>
          <p:cNvPr id="101382" name="Group 30">
            <a:extLst>
              <a:ext uri="{FF2B5EF4-FFF2-40B4-BE49-F238E27FC236}">
                <a16:creationId xmlns:a16="http://schemas.microsoft.com/office/drawing/2014/main" id="{930E9521-EC5F-0F1D-B47C-0880DA13544A}"/>
              </a:ext>
            </a:extLst>
          </p:cNvPr>
          <p:cNvGrpSpPr>
            <a:grpSpLocks/>
          </p:cNvGrpSpPr>
          <p:nvPr/>
        </p:nvGrpSpPr>
        <p:grpSpPr bwMode="auto">
          <a:xfrm>
            <a:off x="2907683" y="1208661"/>
            <a:ext cx="1085121" cy="572219"/>
            <a:chOff x="2298770" y="1685714"/>
            <a:chExt cx="2273231" cy="58579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D5D52BF-2A94-4E75-974B-2B98F1302B5B}"/>
                </a:ext>
              </a:extLst>
            </p:cNvPr>
            <p:cNvSpPr/>
            <p:nvPr/>
          </p:nvSpPr>
          <p:spPr>
            <a:xfrm>
              <a:off x="2298770" y="1685714"/>
              <a:ext cx="2273231" cy="585798"/>
            </a:xfrm>
            <a:prstGeom prst="rect">
              <a:avLst/>
            </a:prstGeom>
            <a:solidFill>
              <a:srgbClr val="18E7D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33" name="!!1">
              <a:extLst>
                <a:ext uri="{FF2B5EF4-FFF2-40B4-BE49-F238E27FC236}">
                  <a16:creationId xmlns:a16="http://schemas.microsoft.com/office/drawing/2014/main" id="{A8B77470-5016-9318-D5F0-5B2C2B668D0A}"/>
                </a:ext>
              </a:extLst>
            </p:cNvPr>
            <p:cNvSpPr/>
            <p:nvPr/>
          </p:nvSpPr>
          <p:spPr>
            <a:xfrm>
              <a:off x="2392102" y="1757153"/>
              <a:ext cx="2086566" cy="432762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41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RIGHT</a:t>
              </a:r>
            </a:p>
          </p:txBody>
        </p:sp>
      </p:grpSp>
      <p:sp>
        <p:nvSpPr>
          <p:cNvPr id="34" name="!!1">
            <a:extLst>
              <a:ext uri="{FF2B5EF4-FFF2-40B4-BE49-F238E27FC236}">
                <a16:creationId xmlns:a16="http://schemas.microsoft.com/office/drawing/2014/main" id="{F784DBDD-47A4-1757-081F-AFF5D4C99BDF}"/>
              </a:ext>
            </a:extLst>
          </p:cNvPr>
          <p:cNvSpPr/>
          <p:nvPr/>
        </p:nvSpPr>
        <p:spPr>
          <a:xfrm>
            <a:off x="552515" y="2034424"/>
            <a:ext cx="3658942" cy="1538612"/>
          </a:xfrm>
          <a:prstGeom prst="rect">
            <a:avLst/>
          </a:prstGeom>
          <a:noFill/>
        </p:spPr>
        <p:txBody>
          <a:bodyPr lIns="50279" tIns="25139" rIns="50279" bIns="25139">
            <a:spAutoFit/>
          </a:bodyPr>
          <a:lstStyle/>
          <a:p>
            <a:pPr algn="ctr">
              <a:defRPr/>
            </a:pPr>
            <a:r>
              <a:rPr lang="en-US" sz="2417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distributor will get one UNITREE BINARY SLOT</a:t>
            </a:r>
          </a:p>
          <a:p>
            <a:pPr algn="ctr">
              <a:defRPr/>
            </a:pPr>
            <a:r>
              <a:rPr lang="en-US" sz="2417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for every purchase of </a:t>
            </a:r>
          </a:p>
          <a:p>
            <a:pPr algn="ctr">
              <a:defRPr/>
            </a:pPr>
            <a:r>
              <a:rPr lang="en-US" sz="2417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UNITREE Product Bundle</a:t>
            </a:r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65EC0B93-B4E7-54A4-2DB2-51BD9501F723}"/>
              </a:ext>
            </a:extLst>
          </p:cNvPr>
          <p:cNvSpPr/>
          <p:nvPr/>
        </p:nvSpPr>
        <p:spPr>
          <a:xfrm>
            <a:off x="305798" y="3665013"/>
            <a:ext cx="4272170" cy="794691"/>
          </a:xfrm>
          <a:prstGeom prst="rect">
            <a:avLst/>
          </a:prstGeom>
          <a:noFill/>
        </p:spPr>
        <p:txBody>
          <a:bodyPr wrap="none" lIns="50279" tIns="25139" rIns="50279" bIns="25139">
            <a:spAutoFit/>
          </a:bodyPr>
          <a:lstStyle/>
          <a:p>
            <a:pPr algn="ctr">
              <a:defRPr/>
            </a:pPr>
            <a:r>
              <a:rPr lang="en-US" sz="2417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UNITREE Binary Structure</a:t>
            </a:r>
          </a:p>
          <a:p>
            <a:pPr algn="ctr">
              <a:defRPr/>
            </a:pPr>
            <a:r>
              <a:rPr lang="en-US" sz="2417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BE RANDOMLY</a:t>
            </a:r>
          </a:p>
        </p:txBody>
      </p:sp>
      <p:sp>
        <p:nvSpPr>
          <p:cNvPr id="36" name="!!1">
            <a:extLst>
              <a:ext uri="{FF2B5EF4-FFF2-40B4-BE49-F238E27FC236}">
                <a16:creationId xmlns:a16="http://schemas.microsoft.com/office/drawing/2014/main" id="{EB0A6209-5EB3-DA65-A1D5-8A7A106961DD}"/>
              </a:ext>
            </a:extLst>
          </p:cNvPr>
          <p:cNvSpPr/>
          <p:nvPr/>
        </p:nvSpPr>
        <p:spPr>
          <a:xfrm>
            <a:off x="463419" y="4380287"/>
            <a:ext cx="4036015" cy="422730"/>
          </a:xfrm>
          <a:prstGeom prst="rect">
            <a:avLst/>
          </a:prstGeom>
          <a:noFill/>
        </p:spPr>
        <p:txBody>
          <a:bodyPr wrap="none" lIns="50279" tIns="25139" rIns="50279" bIns="25139">
            <a:spAutoFit/>
          </a:bodyPr>
          <a:lstStyle/>
          <a:p>
            <a:pPr algn="ctr">
              <a:defRPr/>
            </a:pPr>
            <a:r>
              <a:rPr lang="en-US" sz="2417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ARRANGED BY OUR SYSTEM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627904-F341-0A3B-8604-25EA56EFB9A9}"/>
              </a:ext>
            </a:extLst>
          </p:cNvPr>
          <p:cNvSpPr txBox="1"/>
          <p:nvPr/>
        </p:nvSpPr>
        <p:spPr>
          <a:xfrm>
            <a:off x="4823218" y="970237"/>
            <a:ext cx="3954356" cy="201644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126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YOU CAN BE THE UPLINE OF THE ENTIRE NETWORK OF SMH</a:t>
            </a:r>
            <a:endParaRPr lang="en-US" sz="1026" b="1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421900-EB4F-9197-FCBD-8FFC86A3B825}"/>
              </a:ext>
            </a:extLst>
          </p:cNvPr>
          <p:cNvSpPr txBox="1"/>
          <p:nvPr/>
        </p:nvSpPr>
        <p:spPr>
          <a:xfrm>
            <a:off x="4686301" y="2984632"/>
            <a:ext cx="4345139" cy="18966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45" b="1" u="sng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NO LIMIT OF PURCHASE</a:t>
            </a:r>
            <a:endParaRPr lang="en-US" sz="2345" b="1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The more UNITREE Product Bundles you purchase, the more UNITREE Binary Slots you will have</a:t>
            </a:r>
            <a:endParaRPr lang="en-US" sz="879" b="1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A586EA-9E2F-20F5-04F1-441590A984E1}"/>
                  </a:ext>
                </a:extLst>
              </p14:cNvPr>
              <p14:cNvContentPartPr/>
              <p14:nvPr/>
            </p14:nvContentPartPr>
            <p14:xfrm>
              <a:off x="3554640" y="3280680"/>
              <a:ext cx="4424040" cy="457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A586EA-9E2F-20F5-04F1-441590A984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5280" y="3271320"/>
                <a:ext cx="4442760" cy="476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 2">
            <a:extLst>
              <a:ext uri="{FF2B5EF4-FFF2-40B4-BE49-F238E27FC236}">
                <a16:creationId xmlns:a16="http://schemas.microsoft.com/office/drawing/2014/main" id="{F30AFD22-DDFA-F716-AB39-68A6E939D255}"/>
              </a:ext>
            </a:extLst>
          </p:cNvPr>
          <p:cNvSpPr/>
          <p:nvPr/>
        </p:nvSpPr>
        <p:spPr>
          <a:xfrm>
            <a:off x="2483170" y="1818096"/>
            <a:ext cx="1934146" cy="1536384"/>
          </a:xfrm>
          <a:prstGeom prst="trapezoid">
            <a:avLst>
              <a:gd name="adj" fmla="val 34641"/>
            </a:avLst>
          </a:prstGeom>
          <a:solidFill>
            <a:srgbClr val="18E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45"/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26727253-183A-9D63-D7CB-E05309768436}"/>
              </a:ext>
            </a:extLst>
          </p:cNvPr>
          <p:cNvSpPr/>
          <p:nvPr/>
        </p:nvSpPr>
        <p:spPr>
          <a:xfrm>
            <a:off x="262916" y="1836705"/>
            <a:ext cx="1934145" cy="1499167"/>
          </a:xfrm>
          <a:prstGeom prst="trapezoid">
            <a:avLst>
              <a:gd name="adj" fmla="val 34641"/>
            </a:avLst>
          </a:prstGeom>
          <a:solidFill>
            <a:srgbClr val="18E7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45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801CD5A-40AC-9EC9-DD0C-3870322891E2}"/>
              </a:ext>
            </a:extLst>
          </p:cNvPr>
          <p:cNvSpPr/>
          <p:nvPr/>
        </p:nvSpPr>
        <p:spPr>
          <a:xfrm>
            <a:off x="3847424" y="3096285"/>
            <a:ext cx="280294" cy="251218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45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DCB1F1C-ADA6-EA71-69B8-F7894C32A15A}"/>
              </a:ext>
            </a:extLst>
          </p:cNvPr>
          <p:cNvSpPr/>
          <p:nvPr/>
        </p:nvSpPr>
        <p:spPr>
          <a:xfrm>
            <a:off x="749070" y="3116056"/>
            <a:ext cx="280294" cy="251218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45"/>
          </a:p>
        </p:txBody>
      </p:sp>
      <p:pic>
        <p:nvPicPr>
          <p:cNvPr id="102406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9D1E6CEC-6145-9DA1-6EA8-D62EBAA5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4705752" y="121215"/>
            <a:ext cx="1239806" cy="8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612E-9EE3-204D-D670-D005D72FB5E6}"/>
              </a:ext>
            </a:extLst>
          </p:cNvPr>
          <p:cNvSpPr/>
          <p:nvPr/>
        </p:nvSpPr>
        <p:spPr>
          <a:xfrm>
            <a:off x="5980450" y="329398"/>
            <a:ext cx="2699429" cy="451062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2345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 System</a:t>
            </a:r>
          </a:p>
        </p:txBody>
      </p:sp>
      <p:grpSp>
        <p:nvGrpSpPr>
          <p:cNvPr id="102408" name="Group 17">
            <a:extLst>
              <a:ext uri="{FF2B5EF4-FFF2-40B4-BE49-F238E27FC236}">
                <a16:creationId xmlns:a16="http://schemas.microsoft.com/office/drawing/2014/main" id="{55DA56E8-8D3C-E2E8-9BDC-1739C7C2CEC9}"/>
              </a:ext>
            </a:extLst>
          </p:cNvPr>
          <p:cNvGrpSpPr>
            <a:grpSpLocks/>
          </p:cNvGrpSpPr>
          <p:nvPr/>
        </p:nvGrpSpPr>
        <p:grpSpPr bwMode="auto">
          <a:xfrm>
            <a:off x="1146832" y="443377"/>
            <a:ext cx="2265613" cy="616415"/>
            <a:chOff x="2298770" y="1685714"/>
            <a:chExt cx="2273231" cy="5857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079008-0080-68FF-9A57-3887DC2720BA}"/>
                </a:ext>
              </a:extLst>
            </p:cNvPr>
            <p:cNvSpPr/>
            <p:nvPr/>
          </p:nvSpPr>
          <p:spPr>
            <a:xfrm>
              <a:off x="2298770" y="1685714"/>
              <a:ext cx="2273231" cy="58579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21" name="!!1">
              <a:extLst>
                <a:ext uri="{FF2B5EF4-FFF2-40B4-BE49-F238E27FC236}">
                  <a16:creationId xmlns:a16="http://schemas.microsoft.com/office/drawing/2014/main" id="{70554283-296A-FDF8-537E-40ED9EC01F0B}"/>
                </a:ext>
              </a:extLst>
            </p:cNvPr>
            <p:cNvSpPr/>
            <p:nvPr/>
          </p:nvSpPr>
          <p:spPr>
            <a:xfrm>
              <a:off x="2481749" y="1757557"/>
              <a:ext cx="1907271" cy="401733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41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INTEGRATED</a:t>
              </a:r>
            </a:p>
          </p:txBody>
        </p:sp>
      </p:grpSp>
      <p:grpSp>
        <p:nvGrpSpPr>
          <p:cNvPr id="102409" name="Group 27">
            <a:extLst>
              <a:ext uri="{FF2B5EF4-FFF2-40B4-BE49-F238E27FC236}">
                <a16:creationId xmlns:a16="http://schemas.microsoft.com/office/drawing/2014/main" id="{6D97C978-0E61-F58F-73F8-A3CD5DDE3978}"/>
              </a:ext>
            </a:extLst>
          </p:cNvPr>
          <p:cNvGrpSpPr>
            <a:grpSpLocks/>
          </p:cNvGrpSpPr>
          <p:nvPr/>
        </p:nvGrpSpPr>
        <p:grpSpPr bwMode="auto">
          <a:xfrm>
            <a:off x="679287" y="1190052"/>
            <a:ext cx="1085121" cy="616415"/>
            <a:chOff x="2298770" y="1685714"/>
            <a:chExt cx="2273231" cy="58579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3C34E94-5EDE-C283-10BC-65F755121C6F}"/>
                </a:ext>
              </a:extLst>
            </p:cNvPr>
            <p:cNvSpPr/>
            <p:nvPr/>
          </p:nvSpPr>
          <p:spPr>
            <a:xfrm>
              <a:off x="2298770" y="1685714"/>
              <a:ext cx="2273231" cy="585798"/>
            </a:xfrm>
            <a:prstGeom prst="rect">
              <a:avLst/>
            </a:prstGeom>
            <a:solidFill>
              <a:srgbClr val="18E7D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30" name="!!1">
              <a:extLst>
                <a:ext uri="{FF2B5EF4-FFF2-40B4-BE49-F238E27FC236}">
                  <a16:creationId xmlns:a16="http://schemas.microsoft.com/office/drawing/2014/main" id="{2412F680-E2F7-ED8E-2CC1-8BBD9B7827DD}"/>
                </a:ext>
              </a:extLst>
            </p:cNvPr>
            <p:cNvSpPr/>
            <p:nvPr/>
          </p:nvSpPr>
          <p:spPr>
            <a:xfrm>
              <a:off x="2634563" y="1757557"/>
              <a:ext cx="1601649" cy="401733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41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LEFT</a:t>
              </a:r>
            </a:p>
          </p:txBody>
        </p:sp>
      </p:grpSp>
      <p:grpSp>
        <p:nvGrpSpPr>
          <p:cNvPr id="102410" name="Group 30">
            <a:extLst>
              <a:ext uri="{FF2B5EF4-FFF2-40B4-BE49-F238E27FC236}">
                <a16:creationId xmlns:a16="http://schemas.microsoft.com/office/drawing/2014/main" id="{BD1196B5-4696-CC0F-9E0D-16CC09B05FC7}"/>
              </a:ext>
            </a:extLst>
          </p:cNvPr>
          <p:cNvGrpSpPr>
            <a:grpSpLocks/>
          </p:cNvGrpSpPr>
          <p:nvPr/>
        </p:nvGrpSpPr>
        <p:grpSpPr bwMode="auto">
          <a:xfrm>
            <a:off x="2907683" y="1208661"/>
            <a:ext cx="1085121" cy="572219"/>
            <a:chOff x="2298770" y="1685714"/>
            <a:chExt cx="2273231" cy="58579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430337-717E-74A0-F4FB-82DBDB76FAEF}"/>
                </a:ext>
              </a:extLst>
            </p:cNvPr>
            <p:cNvSpPr/>
            <p:nvPr/>
          </p:nvSpPr>
          <p:spPr>
            <a:xfrm>
              <a:off x="2298770" y="1685714"/>
              <a:ext cx="2273231" cy="585798"/>
            </a:xfrm>
            <a:prstGeom prst="rect">
              <a:avLst/>
            </a:prstGeom>
            <a:solidFill>
              <a:srgbClr val="18E7D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9"/>
            </a:p>
          </p:txBody>
        </p:sp>
        <p:sp>
          <p:nvSpPr>
            <p:cNvPr id="33" name="!!1">
              <a:extLst>
                <a:ext uri="{FF2B5EF4-FFF2-40B4-BE49-F238E27FC236}">
                  <a16:creationId xmlns:a16="http://schemas.microsoft.com/office/drawing/2014/main" id="{CC405003-726C-7499-DF19-600B0E7BD73A}"/>
                </a:ext>
              </a:extLst>
            </p:cNvPr>
            <p:cNvSpPr/>
            <p:nvPr/>
          </p:nvSpPr>
          <p:spPr>
            <a:xfrm>
              <a:off x="2392102" y="1757153"/>
              <a:ext cx="2086566" cy="432762"/>
            </a:xfrm>
            <a:prstGeom prst="rect">
              <a:avLst/>
            </a:prstGeom>
            <a:noFill/>
          </p:spPr>
          <p:txBody>
            <a:bodyPr wrap="none" lIns="50279" tIns="25139" rIns="50279" bIns="25139">
              <a:spAutoFit/>
            </a:bodyPr>
            <a:lstStyle/>
            <a:p>
              <a:pPr algn="ctr">
                <a:defRPr/>
              </a:pPr>
              <a:r>
                <a:rPr lang="en-US" sz="2417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RIGHT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CCB830A-DEC8-B025-01A6-CE2323F90A4B}"/>
              </a:ext>
            </a:extLst>
          </p:cNvPr>
          <p:cNvSpPr txBox="1"/>
          <p:nvPr/>
        </p:nvSpPr>
        <p:spPr>
          <a:xfrm>
            <a:off x="5325654" y="1037695"/>
            <a:ext cx="3257691" cy="105439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126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EARN 10% OF PAIRED CV</a:t>
            </a:r>
            <a:endParaRPr lang="en-US" sz="1026" b="1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8CBD91-B4FB-57CE-BEEB-FAF536D4F986}"/>
              </a:ext>
            </a:extLst>
          </p:cNvPr>
          <p:cNvSpPr txBox="1"/>
          <p:nvPr/>
        </p:nvSpPr>
        <p:spPr>
          <a:xfrm>
            <a:off x="4897653" y="2239120"/>
            <a:ext cx="4093921" cy="22575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45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efin Sans" panose="000005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THE NETWORK STRUCTURE WILL BE RESHUFFLED EVERY MONTH TO ENSURE EQUAL OPPORTUNITIES FOR EVERYONE</a:t>
            </a:r>
            <a:endParaRPr lang="en-US" sz="879" b="1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efin Sans" panose="000005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id="{4878ADD5-8D43-A724-30B1-7AEFFD5646F7}"/>
              </a:ext>
            </a:extLst>
          </p:cNvPr>
          <p:cNvSpPr/>
          <p:nvPr/>
        </p:nvSpPr>
        <p:spPr>
          <a:xfrm>
            <a:off x="556105" y="2462425"/>
            <a:ext cx="1332647" cy="892538"/>
          </a:xfrm>
          <a:prstGeom prst="rect">
            <a:avLst/>
          </a:prstGeom>
          <a:noFill/>
        </p:spPr>
        <p:txBody>
          <a:bodyPr wrap="none" lIns="50279" tIns="25139" rIns="50279" bIns="25139">
            <a:spAutoFit/>
          </a:bodyPr>
          <a:lstStyle/>
          <a:p>
            <a:pPr algn="ctr">
              <a:defRPr/>
            </a:pPr>
            <a:r>
              <a:rPr lang="en-US" sz="273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500,000</a:t>
            </a:r>
          </a:p>
          <a:p>
            <a:pPr algn="ctr">
              <a:defRPr/>
            </a:pPr>
            <a:r>
              <a:rPr lang="en-US" sz="273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CV</a:t>
            </a: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4461669-2AD7-E06C-3C87-E5F533F008CC}"/>
              </a:ext>
            </a:extLst>
          </p:cNvPr>
          <p:cNvSpPr/>
          <p:nvPr/>
        </p:nvSpPr>
        <p:spPr>
          <a:xfrm>
            <a:off x="2797294" y="2462425"/>
            <a:ext cx="1332647" cy="892538"/>
          </a:xfrm>
          <a:prstGeom prst="rect">
            <a:avLst/>
          </a:prstGeom>
          <a:noFill/>
        </p:spPr>
        <p:txBody>
          <a:bodyPr wrap="none" lIns="50279" tIns="25139" rIns="50279" bIns="25139">
            <a:spAutoFit/>
          </a:bodyPr>
          <a:lstStyle/>
          <a:p>
            <a:pPr algn="ctr">
              <a:defRPr/>
            </a:pPr>
            <a:r>
              <a:rPr lang="en-US" sz="273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500,000</a:t>
            </a:r>
          </a:p>
          <a:p>
            <a:pPr algn="ctr">
              <a:defRPr/>
            </a:pPr>
            <a:r>
              <a:rPr lang="en-US" sz="273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CV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EC3C7D22-39C1-9DBD-0A6D-2E11FEDC42F9}"/>
              </a:ext>
            </a:extLst>
          </p:cNvPr>
          <p:cNvCxnSpPr>
            <a:cxnSpLocks/>
            <a:stCxn id="12" idx="4"/>
            <a:endCxn id="14" idx="4"/>
          </p:cNvCxnSpPr>
          <p:nvPr/>
        </p:nvCxnSpPr>
        <p:spPr>
          <a:xfrm rot="5400000" flipH="1" flipV="1">
            <a:off x="2429090" y="1809374"/>
            <a:ext cx="18608" cy="3097191"/>
          </a:xfrm>
          <a:prstGeom prst="bentConnector3">
            <a:avLst>
              <a:gd name="adj1" fmla="val -4699764"/>
            </a:avLst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C151E8A-CB89-4D84-59F4-154C19231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647" y="3426589"/>
            <a:ext cx="1567786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b="1">
                <a:solidFill>
                  <a:srgbClr val="FFFF00"/>
                </a:solidFill>
                <a:latin typeface="Arboria Medium Italic" pitchFamily="50" charset="0"/>
              </a:rPr>
              <a:t>EARN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53EA45-84C5-FF11-04D1-9BFF01A8A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98" y="3727819"/>
            <a:ext cx="3034387" cy="4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22" tIns="44661" rIns="89322" bIns="44661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2345" b="1">
                <a:solidFill>
                  <a:srgbClr val="FFFF00"/>
                </a:solidFill>
                <a:latin typeface="Arboria Medium Italic" pitchFamily="50" charset="0"/>
              </a:rPr>
              <a:t>10% OF PAIRED CV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0DA236-3081-0311-A57A-A5B2F2E3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364" y="4224439"/>
            <a:ext cx="2681983" cy="63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/>
            <a:r>
              <a:rPr lang="en-US" altLang="en-US" sz="3517" b="1" dirty="0">
                <a:solidFill>
                  <a:schemeClr val="bg1"/>
                </a:solidFill>
                <a:latin typeface="Josefin Sans" panose="00000500000000000000" pitchFamily="2" charset="0"/>
              </a:rPr>
              <a:t>P50,000.00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BD67E2D-2220-2B5C-271A-8711B3CE947B}"/>
                  </a:ext>
                </a:extLst>
              </p14:cNvPr>
              <p14:cNvContentPartPr/>
              <p14:nvPr/>
            </p14:nvContentPartPr>
            <p14:xfrm>
              <a:off x="7955280" y="330336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BD67E2D-2220-2B5C-271A-8711B3CE94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5920" y="3294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8" grpId="0"/>
      <p:bldP spid="9" grpId="0"/>
      <p:bldP spid="2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D284C-8F69-8D42-FF46-D1DD81CE9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B86F938E-2E07-3B93-4D99-5CA44C269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5894384" y="801595"/>
            <a:ext cx="2877375" cy="201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559C16-4500-2DB6-ED1F-247C094B4F35}"/>
              </a:ext>
            </a:extLst>
          </p:cNvPr>
          <p:cNvSpPr/>
          <p:nvPr/>
        </p:nvSpPr>
        <p:spPr>
          <a:xfrm>
            <a:off x="5877707" y="2663631"/>
            <a:ext cx="3149150" cy="901955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275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4BDD2-0037-6617-3E7F-4D298487BBE5}"/>
              </a:ext>
            </a:extLst>
          </p:cNvPr>
          <p:cNvSpPr/>
          <p:nvPr/>
        </p:nvSpPr>
        <p:spPr>
          <a:xfrm>
            <a:off x="6274700" y="3303306"/>
            <a:ext cx="2469146" cy="691577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390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Product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593E97-17D6-6981-6D82-EB7225C7DD79}"/>
              </a:ext>
            </a:extLst>
          </p:cNvPr>
          <p:cNvSpPr/>
          <p:nvPr/>
        </p:nvSpPr>
        <p:spPr>
          <a:xfrm>
            <a:off x="6274700" y="3773178"/>
            <a:ext cx="2469146" cy="691577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390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Bundles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223547-D39D-3607-EA72-F7BF74C2FE8B}"/>
              </a:ext>
            </a:extLst>
          </p:cNvPr>
          <p:cNvSpPr/>
          <p:nvPr/>
        </p:nvSpPr>
        <p:spPr>
          <a:xfrm>
            <a:off x="962788" y="195918"/>
            <a:ext cx="3609212" cy="99210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861" b="1" dirty="0">
                <a:ln w="0"/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P3,600.00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9FECFA-B6EA-8487-5D87-91F7DD11A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2" y="1281634"/>
            <a:ext cx="4885160" cy="36659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647FED-4895-711A-8C57-6B7AA56B880A}"/>
              </a:ext>
            </a:extLst>
          </p:cNvPr>
          <p:cNvSpPr/>
          <p:nvPr/>
        </p:nvSpPr>
        <p:spPr>
          <a:xfrm>
            <a:off x="673063" y="2795278"/>
            <a:ext cx="1742477" cy="839462"/>
          </a:xfrm>
          <a:prstGeom prst="rect">
            <a:avLst/>
          </a:prstGeom>
          <a:solidFill>
            <a:srgbClr val="F6C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335DBA-454E-F528-8FA7-857A20AA03B1}"/>
              </a:ext>
            </a:extLst>
          </p:cNvPr>
          <p:cNvSpPr/>
          <p:nvPr/>
        </p:nvSpPr>
        <p:spPr>
          <a:xfrm>
            <a:off x="622414" y="2746068"/>
            <a:ext cx="18437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P7,200.00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E1E45E-F169-E3A2-6638-1E95FA9E702B}"/>
              </a:ext>
            </a:extLst>
          </p:cNvPr>
          <p:cNvSpPr/>
          <p:nvPr/>
        </p:nvSpPr>
        <p:spPr>
          <a:xfrm>
            <a:off x="696151" y="3207733"/>
            <a:ext cx="16962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60 POINTS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DCB6129-FB7E-F3DC-E959-E0C026612604}"/>
                  </a:ext>
                </a:extLst>
              </p14:cNvPr>
              <p14:cNvContentPartPr/>
              <p14:nvPr/>
            </p14:nvContentPartPr>
            <p14:xfrm>
              <a:off x="6652440" y="37378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DCB6129-FB7E-F3DC-E959-E0C0266126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43080" y="37285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1804755"/>
      </p:ext>
    </p:extLst>
  </p:cSld>
  <p:clrMapOvr>
    <a:masterClrMapping/>
  </p:clrMapOvr>
  <p:transition spd="slow">
    <p:strips dir="r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6A979-D6BC-D31D-608B-5CA0DCD8F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A blue oval shaped sign with white text&#10;&#10;Description automatically generated">
            <a:extLst>
              <a:ext uri="{FF2B5EF4-FFF2-40B4-BE49-F238E27FC236}">
                <a16:creationId xmlns:a16="http://schemas.microsoft.com/office/drawing/2014/main" id="{B9BDFD34-16C3-DFC2-84AD-B08B64106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662" r="6879" b="13438"/>
          <a:stretch>
            <a:fillRect/>
          </a:stretch>
        </p:blipFill>
        <p:spPr bwMode="auto">
          <a:xfrm>
            <a:off x="5672124" y="1281634"/>
            <a:ext cx="2877375" cy="201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8682D0-B681-0EA9-6D85-14DE0218D67B}"/>
              </a:ext>
            </a:extLst>
          </p:cNvPr>
          <p:cNvSpPr/>
          <p:nvPr/>
        </p:nvSpPr>
        <p:spPr>
          <a:xfrm>
            <a:off x="5655447" y="3143670"/>
            <a:ext cx="3149150" cy="901955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5275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UNITREE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B5D58-DC86-9BF2-52E2-53487D9372C4}"/>
              </a:ext>
            </a:extLst>
          </p:cNvPr>
          <p:cNvSpPr/>
          <p:nvPr/>
        </p:nvSpPr>
        <p:spPr>
          <a:xfrm>
            <a:off x="6052440" y="3783345"/>
            <a:ext cx="2469146" cy="691577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390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Product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C54592-C5B7-F37A-EFF4-E0966203AA59}"/>
              </a:ext>
            </a:extLst>
          </p:cNvPr>
          <p:cNvSpPr/>
          <p:nvPr/>
        </p:nvSpPr>
        <p:spPr>
          <a:xfrm>
            <a:off x="6052440" y="4253217"/>
            <a:ext cx="2469146" cy="691577"/>
          </a:xfrm>
          <a:prstGeom prst="rect">
            <a:avLst/>
          </a:prstGeom>
          <a:noFill/>
        </p:spPr>
        <p:txBody>
          <a:bodyPr lIns="89322" tIns="44661" rIns="89322" bIns="44661">
            <a:spAutoFit/>
          </a:bodyPr>
          <a:lstStyle/>
          <a:p>
            <a:pPr algn="ctr">
              <a:defRPr/>
            </a:pPr>
            <a:r>
              <a:rPr lang="en-US" sz="3908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Bundles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F25ADA-54F6-C19F-E7EA-A054F9FA7124}"/>
              </a:ext>
            </a:extLst>
          </p:cNvPr>
          <p:cNvSpPr/>
          <p:nvPr/>
        </p:nvSpPr>
        <p:spPr>
          <a:xfrm>
            <a:off x="518189" y="195918"/>
            <a:ext cx="7789843" cy="828858"/>
          </a:xfrm>
          <a:prstGeom prst="rect">
            <a:avLst/>
          </a:prstGeom>
          <a:noFill/>
        </p:spPr>
        <p:txBody>
          <a:bodyPr wrap="none" lIns="89322" tIns="44661" rIns="89322" bIns="44661">
            <a:spAutoFit/>
          </a:bodyPr>
          <a:lstStyle/>
          <a:p>
            <a:pPr algn="ctr">
              <a:defRPr/>
            </a:pPr>
            <a:r>
              <a:rPr lang="en-US" sz="4800" b="1" dirty="0">
                <a:ln w="0"/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pona SemiBold" panose="020A0004040505080804" pitchFamily="18" charset="0"/>
              </a:rPr>
              <a:t>P3,600.00 + P600 = P4,200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838633-75C9-E15F-A641-1DEFF8628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2" y="1281634"/>
            <a:ext cx="4885160" cy="36659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7B9CDA-92C6-229F-30D7-F331097BEF7F}"/>
              </a:ext>
            </a:extLst>
          </p:cNvPr>
          <p:cNvSpPr/>
          <p:nvPr/>
        </p:nvSpPr>
        <p:spPr>
          <a:xfrm>
            <a:off x="673063" y="2795278"/>
            <a:ext cx="1742477" cy="839462"/>
          </a:xfrm>
          <a:prstGeom prst="rect">
            <a:avLst/>
          </a:prstGeom>
          <a:solidFill>
            <a:srgbClr val="F6C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C4A6F1-B3EE-0A3F-8B75-6D150E7F1BC8}"/>
              </a:ext>
            </a:extLst>
          </p:cNvPr>
          <p:cNvSpPr/>
          <p:nvPr/>
        </p:nvSpPr>
        <p:spPr>
          <a:xfrm>
            <a:off x="622414" y="2746068"/>
            <a:ext cx="18437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P7,200.00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7A4C3E-E09B-A0A8-7343-C39892E41661}"/>
              </a:ext>
            </a:extLst>
          </p:cNvPr>
          <p:cNvSpPr/>
          <p:nvPr/>
        </p:nvSpPr>
        <p:spPr>
          <a:xfrm>
            <a:off x="696151" y="3207733"/>
            <a:ext cx="16962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60 POINTS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20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54C7D4-97F4-33E8-E0C0-CC4B2C221730}"/>
              </a:ext>
            </a:extLst>
          </p:cNvPr>
          <p:cNvSpPr/>
          <p:nvPr/>
        </p:nvSpPr>
        <p:spPr>
          <a:xfrm>
            <a:off x="-362857" y="-174171"/>
            <a:ext cx="9811657" cy="5529942"/>
          </a:xfrm>
          <a:prstGeom prst="rect">
            <a:avLst/>
          </a:prstGeom>
          <a:solidFill>
            <a:srgbClr val="0090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FB3D4-78FD-6444-B6DA-E8CF887E5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"/>
          <a:stretch>
            <a:fillRect/>
          </a:stretch>
        </p:blipFill>
        <p:spPr>
          <a:xfrm>
            <a:off x="3454401" y="452664"/>
            <a:ext cx="5994400" cy="4238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104A3-7DE6-4B6F-CAA9-7E7D0F172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5" y="646013"/>
            <a:ext cx="2688292" cy="2875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7DB58-4394-67E8-0AB4-24C682AF0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3" y="3521694"/>
            <a:ext cx="3879343" cy="12240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BB0659D-6083-F2DD-4AD0-2BC28AB70EC4}"/>
                  </a:ext>
                </a:extLst>
              </p14:cNvPr>
              <p14:cNvContentPartPr/>
              <p14:nvPr/>
            </p14:nvContentPartPr>
            <p14:xfrm>
              <a:off x="8972640" y="180612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BB0659D-6083-F2DD-4AD0-2BC28AB70E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63280" y="17967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694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F91D98-3E69-F6DD-EE44-C787892A91BC}"/>
              </a:ext>
            </a:extLst>
          </p:cNvPr>
          <p:cNvSpPr/>
          <p:nvPr/>
        </p:nvSpPr>
        <p:spPr>
          <a:xfrm>
            <a:off x="1354673" y="1433513"/>
            <a:ext cx="6614439" cy="14196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625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BE0968-3D1B-A898-C87E-A258ECA1045A}"/>
              </a:ext>
            </a:extLst>
          </p:cNvPr>
          <p:cNvCxnSpPr/>
          <p:nvPr/>
        </p:nvCxnSpPr>
        <p:spPr>
          <a:xfrm>
            <a:off x="1769806" y="0"/>
            <a:ext cx="137454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DEA836-E6FC-EF6B-E2B3-E2D649BCE957}"/>
              </a:ext>
            </a:extLst>
          </p:cNvPr>
          <p:cNvCxnSpPr/>
          <p:nvPr/>
        </p:nvCxnSpPr>
        <p:spPr>
          <a:xfrm>
            <a:off x="-6631859" y="5143500"/>
            <a:ext cx="137454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8636</TotalTime>
  <Words>3780</Words>
  <Application>Microsoft Office PowerPoint</Application>
  <PresentationFormat>On-screen Show (16:9)</PresentationFormat>
  <Paragraphs>1067</Paragraphs>
  <Slides>131</Slides>
  <Notes>91</Notes>
  <HiddenSlides>2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131</vt:i4>
      </vt:variant>
    </vt:vector>
  </HeadingPairs>
  <TitlesOfParts>
    <vt:vector size="147" baseType="lpstr">
      <vt:lpstr>ADLaM Display</vt:lpstr>
      <vt:lpstr>Adobe Caslon Pro Bold</vt:lpstr>
      <vt:lpstr>Aptos</vt:lpstr>
      <vt:lpstr>Aptos Display</vt:lpstr>
      <vt:lpstr>Arboria Medium Italic</vt:lpstr>
      <vt:lpstr>Arial</vt:lpstr>
      <vt:lpstr>Arial Black</vt:lpstr>
      <vt:lpstr>Arial Nova Light</vt:lpstr>
      <vt:lpstr>Arpona</vt:lpstr>
      <vt:lpstr>Arpona SemiBold</vt:lpstr>
      <vt:lpstr>Berlin Sans FB</vt:lpstr>
      <vt:lpstr>Calibri</vt:lpstr>
      <vt:lpstr>Copperplate Gothic Bold</vt:lpstr>
      <vt:lpstr>Josefin Sans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</dc:creator>
  <cp:lastModifiedBy>Jon Torres</cp:lastModifiedBy>
  <cp:revision>383</cp:revision>
  <dcterms:created xsi:type="dcterms:W3CDTF">2024-02-26T03:15:40Z</dcterms:created>
  <dcterms:modified xsi:type="dcterms:W3CDTF">2026-05-01T04:45:46Z</dcterms:modified>
</cp:coreProperties>
</file>